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65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139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ﭑ سَ تٍ كٌورٍ نّ، عِ نَ مّننِ.شَ ﭑ سَ فٌرٌ عَلِفِيَمَ نّ، ﭑ عِ لِمَ نّ نَا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ﭑ سَ كٍلِ سُبَشّ مَ، ﭑ بَا عِفِرِ،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بّلّشّ ﭑ نَحّرّ مَ نّ، عِ سّنبّ ﭑ مَلِمَ نّ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عَ سَ لِ ﭑ قَ عَ قَلَ،«ﭑ نْمَ ﭑ نْشُندٍ دِ مِ كُي نَءِيَلَنيِ مُ نَ دّننَشّ،»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ﭑ تٌمَ نّ نَ دِ مِ كُي عَلْ ﭑ نَ سٌفٍ نَن بُن مَ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تَن نَن ﭑ نِي دَاشِ،عِ تَن نَن ﭑ نَقَلَشِ ﭑ نفَ تّيفّ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عِ مَتْشْمَ نّ بَرِ مَ ﭑ دَا كِ مَكَابَ.عِ شَ وَلِ مَنِيّ مُ نَ.ﭑ نَ كٌلٌنشِ عَ قَنيِ رَ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قَتٍ كِ مُ نُ نْشُنشِ عِ مَعَ تٌ يَءِلَنشِ فُندٌ كُي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يَيٍ نَشَ ﭑ تٌ بٍينُن ﭑ شَ قِندِ عَ رَ.ﭑ مَ لْشْييٍ بِرِن نُ سّبّشِ عِ شَ بُكِ كُي بٍينُن ﭑ شَ دَالِ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، عِ شَ مَحْشُنيِيٍ فبٌ، عٍ تِلِن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مِشِيٍ كٌلٌنقٍعَلَ مَتْشْي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ﭑ سَ عٍ كْنتِمَ نّ نُ، عٍ وُيَ مّيّنيِ شْرِ بّ.نَ بِرِن كُي، ﭑ لُمَ عِ يِ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، يَندِ، عِ شَ مِشِ حَاشِيٍ قَشَ،عِ شَ قَشّتِيٍ مَكُيَ ﭑ نَ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يَشُييٍ قٍ حَاشِ قَلَمَ عِ شَ قٍ رَ، عٍ عِ شِلِ كَنَمَ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عَ مُ لَنمَ ﭑ شَ عِ شْنمِشِيٍ شْن؟عَ مُ لَنمَ عِ مَتَندِلَيٍ شَ رَحَاشُ ﭑ مَ؟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عٍ شْنمَ نّ. عٍ بَرَ قِندِ ﭑ يَشُييٍ رَ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عِ شَ ﭑ بْحّ كُي مَتٌ،عِ شَ ﭑ مَ كْنتْقِلِ كٌلٌن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مَتٌ شَ ﭑ نَ كِرَ كٌبِ ندٍ نَن شْن مَ،عِ نَشَن شْنشِ.شَ عَ نَ نَ كِ نّ، عِ شَ ﭑ تِ كِسِ كِرَ نَن شْن مَ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وُدَ شَ بّيتِ بّيتِبَيٍ شَ مَنفّ بّعَلَتَلَ، عِ ﭑ بْحّ بِرِن كٌلٌن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ﭑ دْشْ تّمُي كٌلٌن، عِ ﭑ كٍلِ تّمُي كٌلٌن،عِ ﭑ مَ مَحْشُنيِيٍ بِرِن كٌلٌنبٍينُن ﭑ شَ عٍ مَحْشُن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ﭑ حّرّ تّمُي كٌلٌن، عِ ﭑ سَ تّمُي كٌلٌن،عِ ﭑ مَ كِرَيٍ بِرِن كٌلٌن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ٍينُن وْيّنيِ شَ مِنِ ﭑ دّ عِ،عِ تَن حَن بَرَ عَ بِرِن كٌلٌن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ﭑ نَبِلِنمَ نّ عِ شْنيّيٍ ر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قٍ كٌلٌنيِ مَكَابَشِ فبٌ ﭑ تَن بّ،عَ دَنفِ ﭑ مَ قَهَامُي ر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سِفَمَ مِندٍن، ﭑ شَ ﭑ مَكُيَ عِ شَشِلِ رَ؟ﭑ نَ ﭑ فِمَ مِندٍن، ﭑ شَ ﭑ نْشُن عِ مَ؟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2026-06-15T07:58:00Z</dcterms:created>
  <dcterms:modified xsi:type="dcterms:W3CDTF">2026-06-15T07:58:00Z</dcterms:modified>
  <dc:title>Bible.com.au: يَبُرَ 139:1-24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