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37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138: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ﭑ مَ قٍيٍ رَكَمَلِمَ نّ.عَلَتَلَ، دَن مُ نَ عِ شَ شَنُنتٍيَ مَ.عِ نَشَ عِ شَ دَالِيٍ رَبٌ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بَتُقٍ بْحّ بِرِن نَدَوُدَ شَ بّي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عِ بَتُمَ نّ ﭑ بْحّ بِرِن نَ،ﭑ عِ مَتْشْ عَلَيٍ يَ 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ﭑ شِنبِ سِنمَ نّ عِ شَ هْرْ مْلِنفِرَ مَبِرِ،ﭑ عِ شِلِ مَتْشْ عِ شَ شَنُنتٍيَ نُن دُفُتّفّحَ شَ قٍ رَ،بَرِ مَ عِ بَرَ عِ شِلِ نُن عِ شَ مَسٍنيِ رَتٍ قٍ بِرِن شُ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 عِ شِلِ، عِ نَشَ ﭑ يَابِ،عِ نَشَ ﭑ نَلِمَنِيَ عِ سّنبّ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نَشٍيٍ بِرِن نَ يِ دُنِحَ مَ،عٍ نَ عِ شَ مَسٍنيِ رَ مّ، عٍ شَ عِ مَتْ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عَلَتَلَ شَ كِرَ مَتْشْ،بَرِ مَ عَلَتَلَ شَ نْرّ ف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هَلِ عَلَتَلَ نَ كٌورٍ مَ،عَ مّينِمَ نّ مِشِ مَفٌرٌشِيٍ مَ،كْنْ عَ مَكُيَمَ نّ يّتّ عِفبٌي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 لُ تْورّ كُي، عِ ﭑ نَكِسِمَ نّ،عِ ﭑ يَشُييٍ شَ شْنّ شُن نَكَنَمَ نّ،عِ قَ ﭑ نَكِسِ عِ سّنبّ رَ.]]></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2026-05-31T09:49:15Z</dcterms:created>
  <dcterms:modified xsi:type="dcterms:W3CDTF">2026-05-31T09:49:15Z</dcterms:modified>
  <dc:title>Bible.com.au: يَبُرَ 138:1-8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