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692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بِلْن، وٌ شَ شُننَفٌرٍ بَرَ فّ حَنِفٍدٍ،سّيوّ نَ عَ بّ نَشَن عِ سَرٍ رَفبِلٍنمَ عِ مَ،عِ قٍ حَاشِ نَشَن نَبَشِ مُشُ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مِشِ بّ نَشَن عِ شَ دِيٍ سُشُمَ،عَ عٍ بُتُشُن قَنيٍ قَر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شَ كٌنيِيَ بَبِلْن بْشِ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نُ دْشْشِ بَبِلْن شُرٍيٍ دّ رَ سِيٌنِ شَ قٍ رَتُقٍ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نُ بَرَ مُشُ شَ كْرَيٍ فبَكُ وُرِ بِلِيٍ كْن ن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يَشُييٍ نُ سِيٌنِ بّيتِيٍ مَشْرِن مُشُ مَ،عٍ نُ وَ مَ بّيتِ سّيوَشِ ندٍ شْن.عٍ نَشّ، «سِيٌنِ بّيتِ ندٍ بَ مُشُ بّ.»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نْمَ بّيتِ بَدٍ عَلَتَلَ بّ يِ كٌنيِيَ كُي دِ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رِ سَلَمُ، شَ ﭑ نّيمُ عِ مَ، ﭑ بّلّشّ نَشَ نْ كْرَ رَبٍرٍدٍ سْنْن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ّنيِ شَ كَنكَن ﭑ دّ كُي.نَ شَ رَبَ ﭑ نَ شَ عَ سَ لِ ﭑ نَشَ نّيمُ دَرِ سَلَمُ مَ،شَ عَ شَ قٍ مُ قِندِ ﭑ مَ سّيوّ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شَ رَتُ عٍدٌنكَيٍ شَ قٍ رَبَ مَ دَرِ سَلَمُ شَ نِمِسّ لْشْي.عٍ تَن نَن نُ عَ قَلَمَ،«وٌن شَ عَ كَنَ هَن وٌن سَ عَ بَ عَ بُنيِ رَ.»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2026-05-21T08:42:55Z</dcterms:created>
  <dcterms:modified xsi:type="dcterms:W3CDTF">2026-05-21T08:42:55Z</dcterms:modified>
  <dc:title>Bible.com.au: يَبُرَ 137:1-9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