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 بّ عَ شَ شَنُنتٍيَ شَ قٍ ر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تَنتُ، بَرِ مَ عَ قَن،دَن مُ نَ عَ شَ شَنُنتٍيَ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تَنتُ نَشَن دَنفِ عَلَيٍ بِرِن نَ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َرِفِيٍ شَ مَرِفِ تَنتُ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تَن تَنتُ،عَ تَن نَشَن كٍرٍن كَابَنَكٌي رَبَم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كٌورٍ دَاشِ عَ شَ قَهَامُي ر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بْشِ عِتَلَ يٍيٍ قَرِ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يَنبَ سٍ شُنفبٍيٍ دَاشِ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، عَلَكٌ عَ شَ يَنيِ عِيَلَن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كٍ نُن تُنبُييٍ، عَلَكٌ عٍ شَ كْي عِيَلَن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تَن نَن تَنتُ،عَ تَن نَشَن مِسِرَكَيٍ شَ دِ سِنفٍيٍ قَش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‏-12عَ تَن نَشَن عِسِرَيِلَ رَ مِنِ مِسِرَ بْشِ مَ عَ سّنبّ نُن عَ شَ نْي ر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شُلُنيُمِ بَا عِبٌلٌن قِرِن ن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عِسِرَيِلَكَيٍ رَدَنفِ بَا تَفِ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قِرَوُنَ نُن عَ شَ حَمَ رَ سِن شُلُنيُمِ بَا شْورَ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تَن نَن تَنتُ،عَ تَن نَشَن عَ شَ حَمَ رَدَنفِ فبٍنفبٍرٍنيِ ر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مَنفّ شُنفبٍيٍ قَش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مَنفّ سّنبّمَيٍ قَش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ْ عَمٌرِ مَنفّ سِشْن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ْ بَسَن مَنفّ عٌفٌ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‏-22عَ تَن نَشَن عٍ شَ بْشِ قِ عَ شَ كٌنيِ عِسِرَيِلَ مَ كّ رَ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تَن نَن تَنتُ،عَ تَن نَشَن رَتُشِ مُشُ شَ كٌنيِيَ م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مُشُ بَشِ مُشُ يَشُييٍ يِ رَ،بَرِ مَ دَن مُ نَ عَ شَ شَنُنتٍيَ م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شَن نّمّ قِمَ عَ شَ دَالِ بِرِن مَ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 تَنتُ نَشَن نَ كٌورٍ مَ،بَرِ مَ دَن مُ نَ عَ شَ شَنُنتٍيَ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2026-10-19T10:56:18Z</dcterms:created>
  <dcterms:modified xsi:type="dcterms:W3CDTF">2026-10-19T10:56:18Z</dcterms:modified>
  <dc:title>Bible.com.au: يَبُرَ 136:1-26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