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36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ٌفٍ، عَلَكٌ عَ شَ يَنيِ عِيَلَن،بَرِ مَ دَن مُ نَ عَ شَ شَنُنتٍيَ مَ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ِكٍ نُن تُنبُييٍ، عَلَكٌ عٍ شَ كْي عِيَلَن،بَرِ مَ دَن مُ نَ عَ شَ شَنُنتٍيَ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 تَن نَن تَنتُ،عَ تَن نَشَن مِسِرَكَيٍ شَ دِ سِنفٍيٍ قَشَ،بَرِ مَ دَن مُ نَ عَ شَ شَنُنتٍيَ مَ،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‏-12عَ تَن نَشَن عِسِرَيِلَ رَ مِنِ مِسِرَ بْشِ مَ عَ سّنبّ نُن عَ شَ نْي رَ،بَرِ مَ دَن مُ نَ عَ شَ شَنُنتٍيَ مَ،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شَن شُلُنيُمِ بَا عِبٌلٌن قِرِن نَ،بَرِ مَ دَن مُ نَ عَ شَ شَنُنتٍيَ مَ،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شَن عِسِرَيِلَكَيٍ رَدَنفِ بَا تَفِ،بَرِ مَ دَن مُ نَ عَ شَ شَنُنتٍيَ مَ،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شَن قِرَوُنَ نُن عَ شَ حَمَ رَ سِن شُلُنيُمِ بَا شْورَ،بَرِ مَ دَن مُ نَ عَ شَ شَنُنتٍيَ 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 تَن نَن تَنتُ،عَ تَن نَشَن عَ شَ حَمَ رَدَنفِ فبٍنفبٍرٍنيِ رَ،بَرِ مَ دَن مُ نَ عَ شَ شَنُنتٍيَ مَ،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شَن مَنفّ شُنفبٍيٍ قَشَ،بَرِ مَ دَن مُ نَ عَ شَ شَنُنتٍيَ مَ،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شَن مَنفّ سّنبّمَيٍ قَشَ،بَرِ مَ دَن مُ نَ عَ شَ شَنُنتٍيَ مَ،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نتُي نَ عَلَ بّ عَ شَ شَنُنتٍيَ شَ قٍ رَع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ْ عَمٌرِ مَنفّ سِشْن،بَرِ مَ دَن مُ نَ عَ شَ شَنُنتٍيَ مَ،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ْ بَسَن مَنفّ عٌفٌ،بَرِ مَ دَن مُ نَ عَ شَ شَنُنتٍيَ مَ،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‏-22عَ تَن نَشَن عٍ شَ بْشِ قِ عَ شَ كٌنيِ عِسِرَيِلَ مَ كّ رَ،بَرِ مَ دَن مُ نَ عَ شَ شَنُنتٍيَ 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 تَن نَن تَنتُ،عَ تَن نَشَن رَتُشِ مُشُ شَ كٌنيِيَ مَ،بَرِ مَ دَن مُ نَ عَ شَ شَنُنتٍيَ مَ،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شَن مُشُ بَشِ مُشُ يَشُييٍ يِ رَ،بَرِ مَ دَن مُ نَ عَ شَ شَنُنتٍيَ مَ،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شَن نّمّ قِمَ عَ شَ دَالِ بِرِن مَ،بَرِ مَ دَن مُ نَ عَ شَ شَنُنتٍيَ م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عَلَ تَنتُ نَشَن نَ كٌورٍ مَ،بَرِ مَ دَن مُ نَ عَ شَ شَنُنتٍيَ م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عَلَتَلَ تَنتُ، بَرِ مَ عَ قَن،دَن مُ نَ عَ شَ شَنُنتٍيَ 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عَلَتَلَ تَنتُ نَشَن دَنفِ عَلَيٍ بِرِن نَ،بَرِ مَ دَن مُ نَ عَ شَ شَنُنتٍيَ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مَرِفِيٍ شَ مَرِفِ تَنتُ،بَرِ مَ دَن مُ نَ عَ شَ شَنُنتٍيَ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 تَن تَنتُ،عَ تَن نَشَن كٍرٍن كَابَنَكٌي رَبَمَ،بَرِ مَ دَن مُ نَ عَ شَ شَنُنتٍيَ مَ،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شَن كٌورٍ دَاشِ عَ شَ قَهَامُي رَ،بَرِ مَ دَن مُ نَ عَ شَ شَنُنتٍيَ مَ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شَن بْشِ عِتَلَ يٍيٍ قَرِ،بَرِ مَ دَن مُ نَ عَ شَ شَنُنتٍيَ مَ،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شَن يَنبَ سٍ شُنفبٍيٍ دَاشِ،بَرِ مَ دَن مُ نَ عَ شَ شَنُنتٍيَ مَ،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2026-08-15T13:58:07Z</dcterms:created>
  <dcterms:modified xsi:type="dcterms:W3CDTF">2026-08-15T13:58:07Z</dcterms:modified>
  <dc:title>Bible.com.au: يَبُرَ 136:1-26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