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93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136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ٌفٍ، عَلَكٌ عَ شَ يَنيِ عِيَلَن،بَرِ مَ دَن مُ نَ عَ شَ شَنُنتٍيَ مَ،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ِكٍ نُن تُنبُييٍ، عَلَكٌ عٍ شَ كْي عِيَلَن،بَرِ مَ دَن مُ نَ عَ شَ شَنُنتٍيَ م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شَ عَ تَن نَن تَنتُ،عَ تَن نَشَن مِسِرَكَيٍ شَ دِ سِنفٍيٍ قَشَ،بَرِ مَ دَن مُ نَ عَ شَ شَنُنتٍيَ مَ،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‏-12عَ تَن نَشَن عِسِرَيِلَ رَ مِنِ مِسِرَ بْشِ مَ عَ سّنبّ نُن عَ شَ نْي رَ،بَرِ مَ دَن مُ نَ عَ شَ شَنُنتٍيَ مَ،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تَن نَشَن شُلُنيُمِ بَا عِبٌلٌن قِرِن نَ،بَرِ مَ دَن مُ نَ عَ شَ شَنُنتٍيَ مَ،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تَن نَشَن عِسِرَيِلَكَيٍ رَدَنفِ بَا تَفِ،بَرِ مَ دَن مُ نَ عَ شَ شَنُنتٍيَ مَ،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تَن نَشَن قِرَوُنَ نُن عَ شَ حَمَ رَ سِن شُلُنيُمِ بَا شْورَ،بَرِ مَ دَن مُ نَ عَ شَ شَنُنتٍيَ مَ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شَ عَ تَن نَن تَنتُ،عَ تَن نَشَن عَ شَ حَمَ رَدَنفِ فبٍنفبٍرٍنيِ رَ،بَرِ مَ دَن مُ نَ عَ شَ شَنُنتٍيَ مَ،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تَن نَشَن مَنفّ شُنفبٍيٍ قَشَ،بَرِ مَ دَن مُ نَ عَ شَ شَنُنتٍيَ مَ،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تَن نَشَن مَنفّ سّنبّمَيٍ قَشَ،بَرِ مَ دَن مُ نَ عَ شَ شَنُنتٍيَ مَ،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َنتُي نَ عَلَ بّ عَ شَ شَنُنتٍيَ شَ قٍ رَعَلَ مَتْشْي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ْ عَمٌرِ مَنفّ سِشْن،بَرِ مَ دَن مُ نَ عَ شَ شَنُنتٍيَ مَ،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ْ بَسَن مَنفّ عٌفٌ،بَرِ مَ دَن مُ نَ عَ شَ شَنُنتٍيَ مَ،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‏-22عَ تَن نَشَن عٍ شَ بْشِ قِ عَ شَ كٌنيِ عِسِرَيِلَ مَ كّ رَ،بَرِ مَ دَن مُ نَ عَ شَ شَنُنتٍيَ مَ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شَ عَ تَن نَن تَنتُ،عَ تَن نَشَن رَتُشِ مُشُ شَ كٌنيِيَ مَ،بَرِ مَ دَن مُ نَ عَ شَ شَنُنتٍيَ مَ،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تَن نَشَن مُشُ بَشِ مُشُ يَشُييٍ يِ رَ،بَرِ مَ دَن مُ نَ عَ شَ شَنُنتٍيَ مَ،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تَن نَشَن نّمّ قِمَ عَ شَ دَالِ بِرِن مَ،بَرِ مَ دَن مُ نَ عَ شَ شَنُنتٍيَ مَ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عَلَ تَنتُ نَشَن نَ كٌورٍ مَ،بَرِ مَ دَن مُ نَ عَ شَ شَنُنتٍيَ مَ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عَلَتَلَ تَنتُ، بَرِ مَ عَ قَن،دَن مُ نَ عَ شَ شَنُنتٍيَ مَ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عَلَتَلَ تَنتُ نَشَن دَنفِ عَلَيٍ بِرِن نَ،بَرِ مَ دَن مُ نَ عَ شَ شَنُنتٍيَ مَ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مَرِفِيٍ شَ مَرِفِ تَنتُ،بَرِ مَ دَن مُ نَ عَ شَ شَنُنتٍيَ م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شَ عَ تَن تَنتُ،عَ تَن نَشَن كٍرٍن كَابَنَكٌي رَبَمَ،بَرِ مَ دَن مُ نَ عَ شَ شَنُنتٍيَ مَ،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تَن نَشَن كٌورٍ دَاشِ عَ شَ قَهَامُي رَ،بَرِ مَ دَن مُ نَ عَ شَ شَنُنتٍيَ مَ،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تَن نَشَن بْشِ عِتَلَ يٍيٍ قَرِ،بَرِ مَ دَن مُ نَ عَ شَ شَنُنتٍيَ مَ،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تَن نَشَن يَنبَ سٍ شُنفبٍيٍ دَاشِ،بَرِ مَ دَن مُ نَ عَ شَ شَنُنتٍيَ مَ،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6">
  <a:themeElements>
    <a:clrScheme name="Theme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2026-06-15T08:20:57Z</dcterms:created>
  <dcterms:modified xsi:type="dcterms:W3CDTF">2026-06-15T08:20:57Z</dcterms:modified>
  <dc:title>Bible.com.au: يَبُرَ 136:1-26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