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7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3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ِسِرَ دِ سِنفٍيٍ بِرِن قَشَ،كٍلِ مِشِيٍ مَ هَن عَ سَ شُرُ سٍيٍ لِ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تْنشُمَيٍ نُن كَابَنَكٌي رَبَ مِسِرَ،قِرَوُنَ نُن عَ شَ وَلِكّيٍ بِرِن شِلِ 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سِيٍ وُيَشِ بْنبْ،عَ مَنفّ سّنبّمَ فبٍفبٍ قَش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َمٌرِكَيٍ شَ مَنفّ سِشْن،بَسَن مَنفّ عٌفٌ، نُن كَنَان مَنفّ بِرِن شَ بْشِ تٌنفٌ،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َ قِ عَ شَ حَمَ عِسِرَيِلَ مَ كّ ر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شِلِ مُ لْيمَ عَبَدَن،عِ شِلِ عِقَلَمَ نّ تّمُي بِرِن،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َلَتَلَ قَمَ نّ عَ شَ حَمَ فبٍحْشْدٍ،عَ قَ كِنِكِنِ عَ شَ كٌنيِيٍ م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ِ نَشٍيٍ مُ عَلَ كٌلٌن،عٍ كُيٍيٍ يَءِلَنمَ شّيمَ نُن فبٍتِ نَن نَ عٍ بّلّشّيٍ 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ّ نَ نَ كُيٍيٍ بّ، كْنْ عٍ مُ وْيّنمَ.يَيٍ نَ عٍ بّ، كْنْ عٍ مُ سٍ تٌم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ُلِيٍ نَ عٍ بّ، كْنْ عٍ مُ قٍ مّمَ.حّنفِ يٌ مُ عٍ قَتٍ عِ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شَ مَتْشْيعَلَتَلَ مَتْشْي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رَقَلَمَيٍ شَ لُ عَلْ عٍ تَن،عَ نُن نَشٍيٍ بِرِن لَمَ عٍ ر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كَيٍ، وٌ تَن شَ عَلَتَلَ تَنتُ.هَرُنَ بْنسْي، وٌ شَ عَلَتَلَ تَنتُ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ٍوِ بْنسْي، وٌ شَ عَلَتَلَ تَنتُ.وٌ تَن عَلَ يَرَفَاشُييٍ، وٌ شَ عَلَتَلَ تَنتُ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َنتُي نَ عَلَتَلَ بّ كٍلِقٍ سِيٌنِ.تَنتُي نَ عَلَتَلَ بّ نَشَن سَبَتِشِ دَرِ سَلَمُ.وٌ شَ عَلَتَلَ مَتْشْ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مَرِفِ عَلَتَلَ مَتْشْ،وٌ عَ شِلِ مَتْشْ.عَلَتَلَ شَ كٌنيِيٍ، وٌ شَ عَ مَتْشْ،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تَن نَشٍيٍ وَلِمَ عَلَتَلَ شَ هْرْ مْبَنشِ كُي،وٌن تَن نَشٍيٍ وَلِمَ عَلَ شَ بَنشِ تّتّ كُي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عَلَتَلَ مَتْشْ، بَرِ مَ عَ قَن.وٌ شَ بّيتِ بَ عَ شِلِ مَتْشْقٍ رَ،بَرِ مَ عَ رَقَن عَ 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بَرَ يَشُبَ سُفَندِ عَ يّتّ بّ،عَلَكٌ عِسِرَيِلَ شَ قِندِ عَ شَ حَمَ قَنيِ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 عَ كٌلٌن عَ عَلَتَلَ فبٌ،وٌن مَرِفِ دَنفِ عَلَيٍ بِرِن ن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عَ وَشْنقٍ رَبَمَ نّ كٌورٍ نُن بْشِ مَ،عَ عَ رَبَمَ نّ بَا تِلِنشِيٍ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ُشُييٍ رَتٍمَ كٍلِ دُنِحَ تُنشُنيِ نَانِ مَ،عَ تُنّ رَقَ نُن سٍيَمَكْنيِ،عَ قٌيٍ شُنفبٍ رَ مِنِ عَ رَفَتَدٍ كُي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2026-06-13T22:40:43Z</dcterms:created>
  <dcterms:modified xsi:type="dcterms:W3CDTF">2026-06-13T22:40:43Z</dcterms:modified>
  <dc:title>Bible.com.au: يَبُرَ 135:1-21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