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34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ُبَ سّرّشّدُبّ بّ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يَاسِلَيٍ شَ بّيتِ ندٍوٌ تَن عَلَتَلَ شَ كٌنيِيٍ،وٌ شَ عَلَتَلَ مَتْشْ،وٌ تَن نَشٍيٍ وَلِمَ كْي رَ عَلَتَلَ شَ هْرْ مْبَنشِ كُي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وٌ بّلّشّ عِتٍ هْرْ مْبَنشِ كُي عَلَتَلَ مَتْشْقٍ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َن كٌورٍ نُن بْشِ دَا،عَ شَ بَرَكّ سَ وٌ مَ كٍلِقٍ سِيٌن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2026-10-19T10:59:04Z</dcterms:created>
  <dcterms:modified xsi:type="dcterms:W3CDTF">2026-10-19T10:59:04Z</dcterms:modified>
  <dc:title>Bible.com.au: يَبُرَ 134:1-3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