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presProps" Target="presProps.xml"/>
  <Relationship Id="rId10" Type="http://schemas.openxmlformats.org/officeDocument/2006/relationships/viewProps" Target="viewProps.xml"/>
  <Relationship Id="rId11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81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يَبُرَ 134:1-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KS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دُبَ سّرّشّدُبّ بّعَلَ مَتْشْي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بِيَاسِلَيٍ شَ بّيتِ ندٍوٌ تَن عَلَتَلَ شَ كٌنيِيٍ،وٌ شَ عَلَتَلَ مَتْشْ،وٌ تَن نَشٍيٍ وَلِمَ كْي رَ عَلَتَلَ شَ هْرْ مْبَنشِ كُي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وٌ شَ وٌ بّلّشّ عِتٍ هْرْ مْبَنشِ كُي عَلَتَلَ مَتْشْقٍ رَ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عَلَتَلَ نَشَن كٌورٍ نُن بْشِ دَا،عَ شَ بَرَكّ سَ وٌ مَ كٍلِقٍ سِيٌنِ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2">
  <a:themeElements>
    <a:clrScheme name="Theme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2026-06-15T08:24:21Z</dcterms:created>
  <dcterms:modified xsi:type="dcterms:W3CDTF">2026-06-15T08:24:21Z</dcterms:modified>
  <dc:title>Bible.com.au: يَبُرَ 134:1-3 (AKS)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