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33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حَمَ شَ لَنيِ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شَ بّيتِ ندٍ دَوُدَ نَشَن بَنفَشَكٍرٍنيِيٍ لَنمَ عٍ شَ لُ لَنيِ كُي.قٍ قَنيِ يَتِ يَتِ نَن نَ ك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قَن عَلْ تُرٍ نَشَن سُرُ سُرُ مَ هَرُنَ شُنيِ مَ،عَ قَ فٌرٌ عَ دّشَبٍ مَ،هَن عَ دُفِ ل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ُمَ نّ عَلْ شِنِ نَشَن فٌرٌ مَ شٍرِ مٌن نُن سِيٌنِ فٍيَيٍ مَ،بَرِ مَ عَلَتَلَ بَرَكّ نُن كِسِ رَفٌرٌ مَ نَا عَبَدَ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2026-08-15T13:59:21Z</dcterms:created>
  <dcterms:modified xsi:type="dcterms:W3CDTF">2026-08-15T13:59:21Z</dcterms:modified>
  <dc:title>Bible.com.au: يَبُرَ 133:1-3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