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3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لَايِدِ دَوُدَ نُن دَرِ سَلَمُ بّ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عَلَتَلَ، عِ شَ رَتُ دَوُدَ مَعَ نُن عَ شَ تْورّ بِرِن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رَكَلِ عَلَتَلَ بّ،عَ نَشَ عَ رَكَلِ يَشُبَ مَرِفِ عَلَ سّنبّمَ بّ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مُ سٌمَ ﭑ شْنيِ، ﭑ مُ ﭑ سَمَ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ﭑ يَ مَشِمَ،ﭑ مُ ﭑ يَ مَفِرَ مَ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ن ﭑ سَ لِنفِرَ سْتْمَ يَشُبَ مَرِفِ عَلَ سّنبّمَ بّ تّمُي نَشّ.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نُ بَرَ عَ شَ قٍ مّ عٍقَرَتَ بْشِ مَ.وٌن نَشَ عَ لِ يَارَ شَ شّ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ن شّي عَ شَ هْرْ مْلِنفِرَ يِرٍ،وٌن شَ وٌن شِنبِ سِن عَ سَنتِدٍ يَ ع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كٍلِ عِ شَ تَلُ عِ سَبَتِدٍ،عِ تَن نُن عِ شَ سَاتّ كَنكِ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سّرّشّدُبّيٍ شَ لُ شُننَكٍلِ كُي،عِ دُفُتّفّيٍ شَ عٍ سّيوّ شُي رَتٍ.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كٌنيِ دَوُدَ شَ قٍ رَ،عِ نَشَ مّي عِ شَ مَنفّ سُفَندِشِ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كَلِ نّ دَوُدَ بّ،مَرَكَلِ نَشَن مُ كَنَمَ،عَ نَشّ، «ﭑ عِ بْنسْي ندٍ نَن دْشْمَ عِ شَ كِبَنيِ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شَ دِيٍ سَ ﭑ مَ سَاتّ بِنيَ،عٍ ﭑ مَ يَامَرِيٍ رَبَتُ،عٍ شَ دِيٍ قَن لُمَ نّ عِ شَ كِبَنيِ مَ عَبَدَن.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لَتَلَ بَرَ سِيٌنِ سُفَندِ،مّننِ نَن نَقَنشِ عَ مَ عَ سَبَتِدٍ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ّ، «ﭑ سَبَتِدٍ نَن بٍ رَ عَبَدَن.ﭑ دْشْمَ بٍ ﭑ مَ كِبَنيِ كُي بَرِ مَ بٍ رَقَنشِ ﭑ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كّ سَمَ نّ سِيٌنِكَيٍ مَ،ﭑ بَلٌي قِ عٍ شَ مِسِكِينّيٍ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كِسِ قِمَ نّ عٍ شَ سّرّشّدُبّيٍ مَ،عٍ دُفُتّفّيٍ بّيتِ بَمَ نّ سّيوّ كُي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بٍ ﭑ دَوُدَ سّنبّ رَكٍلِمَ نّ،ﭑ نَءِيَلَنيِ رَ مِنِمَ نّ ﭑ مَ مِشِ سُفَندِشِ بّ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افِ دُ سُمَ نّ عَ يَشُييٍ شُن نَ،كْنْ ﭑ نْرّ دُ سُمَ عَ تَن نَن شُن نَ.»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2026-10-19T10:59:41Z</dcterms:created>
  <dcterms:modified xsi:type="dcterms:W3CDTF">2026-10-19T10:59:41Z</dcterms:modified>
  <dc:title>Bible.com.au: يَبُرَ 132:1-18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