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32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كٍلِ عِ شَ تَلُ عِ سَبَتِدٍ،عِ تَن نُن عِ شَ سَاتّ كَنكِر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سّرّشّدُبّيٍ شَ لُ شُننَكٍلِ كُي،عِ دُفُتّفّيٍ شَ عٍ سّيوّ شُي رَتٍ.»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كٌنيِ دَوُدَ شَ قٍ رَ،عِ نَشَ مّي عِ شَ مَنفّ سُفَندِشِ ر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عَ كَلِ نّ دَوُدَ بّ،مَرَكَلِ نَشَن مُ كَنَمَ،عَ نَشّ، «ﭑ عِ بْنسْي ندٍ نَن دْشْمَ عِ شَ كِبَنيِ م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ِ شَ دِيٍ سَ ﭑ مَ سَاتّ بِنيَ،عٍ ﭑ مَ يَامَرِيٍ رَبَتُ،عٍ شَ دِيٍ قَن لُمَ نّ عِ شَ كِبَنيِ مَ عَبَدَن.»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َلَتَلَ بَرَ سِيٌنِ سُفَندِ،مّننِ نَن نَقَنشِ عَ مَ عَ سَبَتِدٍ ر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ّ، «ﭑ سَبَتِدٍ نَن بٍ رَ عَبَدَن.ﭑ دْشْمَ بٍ ﭑ مَ كِبَنيِ كُي بَرِ مَ بٍ رَقَنشِ ﭑ م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كّ سَمَ نّ سِيٌنِكَيٍ مَ،ﭑ بَلٌي قِ عٍ شَ مِسِكِينّيٍ م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كِسِ قِمَ نّ عٍ شَ سّرّشّدُبّيٍ مَ،عٍ دُفُتّفّيٍ بّيتِ بَمَ نّ سّيوّ كُي.»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بٍ ﭑ دَوُدَ سّنبّ رَكٍلِمَ نّ،ﭑ نَءِيَلَنيِ رَ مِنِمَ نّ ﭑ مَ مِشِ سُفَندِشِ بّ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لَايِدِ دَوُدَ نُن دَرِ سَلَمُ بّعَلَ مَشَندِ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يَافِ دُ سُمَ نّ عَ يَشُييٍ شُن نَ،كْنْ ﭑ نْرّ دُ سُمَ عَ تَن نَن شُن نَ.»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ِيَاسِلَيٍ شَ بّيتِ ندٍعَلَتَلَ، عِ شَ رَتُ دَوُدَ مَعَ نُن عَ شَ تْورّ بِرِن م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عَ رَكَلِ عَلَتَلَ بّ،عَ نَشَ عَ رَكَلِ يَشُبَ مَرِفِ عَلَ سّنبّمَ بّ،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ﭑ مُ سٌمَ ﭑ شْنيِ، ﭑ مُ ﭑ سَمَ،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ُ ﭑ يَ مَشِمَ،ﭑ مُ ﭑ يَ مَفِرَ مَ،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ن ﭑ سَ لِنفِرَ سْتْمَ يَشُبَ مَرِفِ عَلَ سّنبّمَ بّ تّمُي نَشّ.»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ن نُ بَرَ عَ شَ قٍ مّ عٍقَرَتَ بْشِ مَ.وٌن نَشَ عَ لِ يَارَ شَ شّ م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وٌن شّي عَ شَ هْرْ مْلِنفِرَ يِرٍ،وٌن شَ وٌن شِنبِ سِن عَ سَنتِدٍ يَ عِ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2026-08-15T14:00:03Z</dcterms:created>
  <dcterms:modified xsi:type="dcterms:W3CDTF">2026-08-15T14:00:03Z</dcterms:modified>
  <dc:title>Bible.com.au: يَبُرَ 132:1-18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