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9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شَنِيَتْي شَ مَرَشَر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 دَوُدَ نَشَن بَعَلَتَلَ، يّتّ عِفبٌي مُ ﭑ نَ،ﭑ مُ لَ ﭑ يّتّ رَ.ﭑ مُ سٌمَ قٍيٍ يَ مَ نَشٍيٍ سّنبّ فبٌ ﭑ بّ،نَشٍيٍ دَنفِ ﭑ مَ قَهَام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ن نَبَشِ، ﭑ نَ ﭑ سَبَرِشِ نّ،ﭑ نَ ﭑ نِي رَشَرَ عَلْ دِ دّ بَش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، عِ شَ عِ شَشِلِ تِ عَلَتَلَ رَ تّمُي بِرِ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2026-05-21T08:41:16Z</dcterms:created>
  <dcterms:modified xsi:type="dcterms:W3CDTF">2026-05-21T08:41:16Z</dcterms:modified>
  <dc:title>Bible.com.au: يَبُرَ 131:1-3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