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عِسِرَيِلَ شُن سَرَ مَ عَ شَ يُنُبِيٍ بِرِ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رَكِسِم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عَلَتَلَ، ﭑ عِ شِلِمَ ﭑ مَ تْورّ تِلِنشِ نَن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عِ تُلِ مَتِ ﭑ شُي رَ،عِ شَ ﭑ مَ مَشَندِ رَ مّ كِنِكِنِ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تَن عَلَتَلَ رَتُمَ مِشِيٍ شَ يُنُبِيٍ مَ،ندٍ نْمَ تِدٍ عِ يَ رَ سْنْن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يُنُبِيٍ شَقَرِ مَ نّ.نَ كُي مِشِ فَاشُمَ نّ عِ ي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عَلَتَلَ نَن نَ ﭑ نِي بِرِن نَ،ﭑ يَ تِشِ عَ شَ مَسٍنيِ نَن 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نَشَن تِشِ ﭑ مَرِفِ رَ،نَ دَنفِ تَا مَكَنتّ شَ مَمّ تِ رَ كُيٍ عِبَ رَ.عَ فبٌ نَ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، عِ شَ عِ شَشِلِ تِ عَلَتَلَ رَ،بَرِ مَ عِ شَ شَنُنتٍيَ نَ عَ بْحّ كُي،عَ عِ شُنسَرٍ بِرِن قِ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2026-08-15T14:00:07Z</dcterms:created>
  <dcterms:modified xsi:type="dcterms:W3CDTF">2026-08-15T14:00:07Z</dcterms:modified>
  <dc:title>Bible.com.au: يَبُرَ 130:1-8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