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56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13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هَن مُن تّمُي؟عَلَ مَشَن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شَ بّيتِ بّيتِبَيٍ شَ مَنفّ بّ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، عِ نّيمُمَ ﭑ مَ هَن مُن تّمُي؟عِ عِ نْشُنمَ ﭑ مَ هَن مُن تّمُي؟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بْحّ تْورْ مَ هَن مُن تّمُي؟ﭑ سٌندٌنيِ حَشَنكَتَمَ هَن مُن تّمُي؟ﭑ لُمَ ﭑ يَشُييٍ بُن مَ هَن مُن تّمُي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رِفِ عَلَتَلَ، عَ مَتٌ، عِ شَ ﭑ يَابِ.تِ ﭑ قَنفَ رَ، شَ نَ مُ ﭑ قَشَمَ نّ،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يَشُييٍ قَ عَ قَلَ، «ﭑ بَرَ نْ عَ رَ.»ﭑ يَشُييٍ حّلّشِنمَ نّ ﭑ مَ بِرّ رَ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ﭑ تَن بَرَ لَ عِ شَ هِننّ رَ،ﭑ بْحّ بَرَ حّلّشِن عِ شَ كِسِ شَ قٍ رَ.ﭑ بّيتِ بَمَ عَلَتَلَ بّ عَ شَ هِننّ نَن 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2026-10-19T10:54:48Z</dcterms:created>
  <dcterms:modified xsi:type="dcterms:W3CDTF">2026-10-19T10:54:48Z</dcterms:modified>
  <dc:title>Bible.com.au: يَبُرَ 13:1-6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