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ن مُن تّمُي؟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ّيمُمَ ﭑ مَ هَن مُن تّمُي؟عِ عِ نْشُنمَ ﭑ مَ هَن مُن تّمُي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تْورْ مَ هَن مُن تّمُي؟ﭑ سٌندٌنيِ حَشَنكَتَمَ هَن مُن تّمُي؟ﭑ لُمَ ﭑ يَشُييٍ بُن مَ هَن مُن تّمُي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تَلَ، عَ مَتٌ، عِ شَ ﭑ يَابِ.تِ ﭑ قَنفَ رَ، شَ نَ مُ ﭑ قَشَمَ نّ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قَ عَ قَلَ، «ﭑ بَرَ نْ عَ رَ.»ﭑ يَشُييٍ حّلّشِنمَ نّ ﭑ مَ بِرّ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بَرَ لَ عِ شَ هِننّ رَ،ﭑ بْحّ بَرَ حّلّشِن عِ شَ كِسِ شَ قٍ رَ.ﭑ بّيتِ بَمَ عَلَتَلَ بّ عَ شَ هِننّ نَن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2026-06-15T08:23:04Z</dcterms:created>
  <dcterms:modified xsi:type="dcterms:W3CDTF">2026-06-15T08:23:04Z</dcterms:modified>
  <dc:title>Bible.com.au: يَبُرَ 13:1-6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