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مُن تّمُي؟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نّيمُمَ ﭑ مَ هَن مُن تّمُي؟عِ عِ نْشُنمَ ﭑ مَ هَن مُن تّمُي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تْورْ مَ هَن مُن تّمُي؟ﭑ سٌندٌنيِ حَشَنكَتَمَ هَن مُن تّمُي؟ﭑ لُمَ ﭑ يَشُييٍ بُن مَ هَن مُن تّمُي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 عَ مَتٌ، عِ شَ ﭑ يَابِ.تِ ﭑ قَنفَ رَ، شَ نَ مُ ﭑ قَشَمَ نّ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قَ عَ قَلَ، «ﭑ بَرَ نْ عَ رَ.»ﭑ يَشُييٍ حّلّشِنمَ نّ ﭑ مَ بِر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بَرَ لَ عِ شَ هِننّ رَ،ﭑ بْحّ بَرَ حّلّشِن عِ شَ كِسِ شَ قٍ رَ.ﭑ بّيتِ بَمَ عَلَتَلَ بّ عَ شَ هِننّ نَ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يَبُرَ 13:1-6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