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40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129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نفِ مِشِيٍ نَشَ دُبَ وٌ بّ، عَ قَلَقٍ رَ،«عَلَ شَ وٌ بَرَكَ.مُشُ بَرَ دُبَ وٌ بّ عَلَتَلَ شِلِ رَ.»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ُننَكٍلِ قِقٍ تْورْ مِشِ مَعَلَ مَتْشْي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ِيَاسِلَيٍ شَ بّيتِ ندٍعِسِرَيِلَ شَ عَ قَلَ؛ﭑ فٍرٍقَيٍ بَرَ ﭑ تْورْ كَبِ ﭑ قٌنِكٍ تّمُي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بَرَ ﭑ تْورْ عَ حَاشِ رَ كَبِ عَ قْلّ،كْنْ عٍ مُ نْ ﭑ ن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بَرَ ﭑ قَرِ عِبْو عَلْ شّ سَيٍ بْشِ بْو مَ كِ نَشّ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عَلَتَلَ تِنشِن.عَ بَرَ مِشِ كٌبِيٍ شَ لُوتِ شِرِشِيٍ بٌلٌن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سِيٌنِ شْنمِشِيٍ رَيَافِ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عٍ لُ عَلْ بَنشِ قَرِ حٌوفٍ،نَشَن شَرَ مَ بٍينُن عَ شَ تَلَ،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شَن مُ قِندِ مَ بَلٌي رَ شّ سَيٍ بّ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2026-07-26T01:03:08Z</dcterms:created>
  <dcterms:modified xsi:type="dcterms:W3CDTF">2026-07-26T01:03:08Z</dcterms:modified>
  <dc:title>Bible.com.au: يَبُرَ 129:1-8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