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7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فِ مِشِيٍ نَشَ دُبَ وٌ بّ، عَ قَلَقٍ رَ،«عَلَ شَ وٌ بَرَكَ.مُشُ بَرَ دُبَ وٌ بّ عَلَتَلَ شِلِ رَ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ُننَكٍلِ قِقٍ تْورْ مِشِ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عِسِرَيِلَ شَ عَ قَلَ؛ﭑ فٍرٍقَيٍ بَرَ ﭑ تْورْ كَبِ ﭑ قٌنِكٍ تّم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ﭑ تْورْ عَ حَاشِ رَ كَبِ عَ قْلّ،كْنْ عٍ مُ نْ ﭑ ن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ﭑ قَرِ عِبْو عَلْ شّ سَيٍ بْشِ بْو مَ كِ نَش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تَلَ تِنشِن.عَ بَرَ مِشِ كٌبِيٍ شَ لُوتِ شِرِشِيٍ بٌلٌ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سِيٌنِ شْنمِشِيٍ رَيَاف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عٍ لُ عَلْ بَنشِ قَرِ حٌوفٍ،نَشَن شَرَ مَ بٍينُن عَ شَ تَل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مُ قِندِ مَ بَلٌي رَ شّ سَيٍ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2026-06-09T23:58:02Z</dcterms:created>
  <dcterms:modified xsi:type="dcterms:W3CDTF">2026-06-09T23:58:02Z</dcterms:modified>
  <dc:title>Bible.com.au: يَبُرَ 129:1-8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