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ِ قِندِشِ بَرَكَ نَن نَعَلَ شَ سّرِي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سّيوّ نَ عَلَتَلَ شَ يَرَفَاشُي نَن بّ،نَشَن حّرّ مَ عَ شَ كِرَ شْن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وَلِ فٍينِ لُمَ عِ تَن نَن بّ،عَ قِندِ سّيوّ نُن هَرِفٍ رَ عِ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فِنّ لُمَ نّ عَلْ وُرِ بٌفِلَ عِ شَ بَنشِ كُي،عِ شَ دِيٍ لُمَ نّ عَلْ وُرِ نّينّيٍ عِ شَ تٍيبِلِ سّيتِ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نَ كِ نّ عَلَتَلَ شَ يَرَفَاشُي بّ،عَ بَرَكَش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عِ بَرَكَ كٍلِقٍ سِيٌنِ.عِ شَ دَرِ سَلَمُ هَرِفٍ تٌ عِ شَ سِمَيَ بِرِن كُي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شَ دِيٍ شَ دِيٍ تٌ.عَلَ شَ بْحّسَ لُ عِسِرَيِلَ بْشِ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2026-08-15T13:59:21Z</dcterms:created>
  <dcterms:modified xsi:type="dcterms:W3CDTF">2026-08-15T13:59:21Z</dcterms:modified>
  <dc:title>Bible.com.au: يَبُرَ 128:1-6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