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0217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بُرَ 127:1-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نَن بَنشِ تِقٍعَلَ مَتْشْي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بِيَاسِلَيٍ شَ بّيتِ ندٍ سُلٍمَنِ نَشَن بَشَ عَلَتَلَ شَ مُ بَنشِ تِ، عَ تِمَيٍ وَلِمَ نّ قُقَقُ.شَ عَلَتَلَ شَ مُ تَا مَكَنتَمَ، عَ كَنتَمَيٍ وَلِمَ نّ قُقَقُ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كٍلِمَ سُبَشّ مَ، وٌ وَلِمَ هَن كْي رَ بَلٌي سْتْقٍ رَ.نَ كُي وٌ وَلِمَ تُن.كْنْ عَلَ عَ شَنُنتٍنيِيٍ مَن كِمَ عٍ سَ تّمُي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دِيٍ قِندِ مَ نّ كّ رَ مِشِ بّ عَلَتَلَ نَشَن كِمَ،قٍ قَنيِ سَرٍ نَن عٍ رَ، نَشٍيٍ كٍلِمَ عَ تَن مَ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دِيٍ نَشٍيٍ سْتْشِ قٌنِكٍ تّمُي،نٍيٍ تِدٍ لُمَ نّ عَلْ سْورِيٍ شَ شَلِيٍ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بَرَكّ نَ مِشِ بّ نَشَن شَ شَلِ سَسٍ رَقٍشِ.عَ يَشُييٍ مُ نْمَ عَ رَيَافِدٍ حَمَ يَ عِ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3">
  <a:themeElements>
    <a:clrScheme name="Theme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2026-06-13T21:25:04Z</dcterms:created>
  <dcterms:modified xsi:type="dcterms:W3CDTF">2026-06-13T21:25:04Z</dcterms:modified>
  <dc:title>Bible.com.au: يَبُرَ 127:1-5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