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27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نَن بَنشِ تِقٍ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ِيَاسِلَيٍ شَ بّيتِ ندٍ سُلٍمَنِ نَشَن بَشَ عَلَتَلَ شَ مُ بَنشِ تِ، عَ تِمَيٍ وَلِمَ نّ قُقَقُ.شَ عَلَتَلَ شَ مُ تَا مَكَنتَمَ، عَ كَنتَمَيٍ وَلِمَ نّ قُقَقُ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كٍلِمَ سُبَشّ مَ، وٌ وَلِمَ هَن كْي رَ بَلٌي سْتْقٍ رَ.نَ كُي وٌ وَلِمَ تُن.كْنْ عَلَ عَ شَنُنتٍنيِيٍ مَن كِمَ عٍ سَ تّمُي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ِيٍ قِندِ مَ نّ كّ رَ مِشِ بّ عَلَتَلَ نَشَن كِمَ،قٍ قَنيِ سَرٍ نَن عٍ رَ، نَشٍيٍ كٍلِمَ عَ تَن م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ِيٍ نَشٍيٍ سْتْشِ قٌنِكٍ تّمُي،نٍيٍ تِدٍ لُمَ نّ عَلْ سْورِيٍ شَ شَلِيٍ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َكّ نَ مِشِ بّ نَشَن شَ شَلِ سَسٍ رَقٍشِ.عَ يَشُييٍ مُ نْمَ عَ رَيَافِدٍ حَمَ يَ عِ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2026-08-15T13:59:17Z</dcterms:created>
  <dcterms:modified xsi:type="dcterms:W3CDTF">2026-08-15T13:59:17Z</dcterms:modified>
  <dc:title>Bible.com.au: يَبُرَ 127:1-5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