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ِشِ شْرّيَقٍ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يَاسِلَيٍ شَ بّيتِ ندٍعَلَتَلَ تٌ فٍيلِمَنِيٍ رَفبِلٍن سِيٌنِ،عَ لُ نّ مُشُ بّ عَلْ شِيٍ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نَشَ يٍلٍ، مُشُ نَشَ بّيتِ بَ سّيوّ رَ.سِيٍ نُ عَ قَلَمَ نّ عٍ بٌرٍ بّ،«عَلَتَلَ بَرَ كَابَنَكٌي رَبَ يِيٍ بّ.»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يٌ، عَلَتَلَ بَرَ كَابَنَكٌي رَبَ مُشُ بّ،مُشُ سّيوَشِ كِ قَنيِ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مُشُ هَرِفٍ رَفبِلٍن مُشُ مَعَلْ يٍ رَفبِلٍنمَ نٍفٍوِ بْشِ شُرٍ شْرِشِيٍ رَ كِ نَش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ٍيٍ شّ سَمَ يَيٍ رَ،عٍ قَمَ نّ عَ شَبَدٍ سّيوّ كُي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سِفَمَ سَنسِ سِدٍ، عٍ نَ وَقٍ،نَ مِشِ فبِلٍنمَ نّ بَلٌي رَ، عَ سّيوَش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2026-06-13T21:25:04Z</dcterms:created>
  <dcterms:modified xsi:type="dcterms:W3CDTF">2026-06-13T21:25:04Z</dcterms:modified>
  <dc:title>Bible.com.au: يَبُرَ 126:1-6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