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شَ حَمَ رَبِلِنقٍ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نَشٍيٍ عٍ شَشِلِ تِمَ عَلَتَلَ رَ،عٍ سّنبّ سْتْمَ نّ عَلْ سِيٌنِ فٍيَنَشَن مُ سّرّنمَ، عَ بُ عَبَدَ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رِ سَلَمُ رَبِلِنشِ فٍيَيٍ رَ كِ نَشّ،عَلَتَلَ عَ شَ حَمَ قَن نَبِلِنشِ نَ كِ نّ عَبَدَ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َسَنيِ حَاشِ مُ تِنشِنتْي شَ بْشِ يَمَرِ مَ،عَلَكٌ تِنشِنتْي بّلّشّ نَشَ لَن قٍ حَاش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هِننّ مِشِ قَنيِيٍ رَ، نَشٍيٍ بْحّ قِيشّ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عَلَتَلَ، عِ شَ تِنشِنتَرٍيٍ كٍرِ عٍ يُفٍ مَ.عَلَ شَ بْحّسَ لُ عِسِرَيِلَ بْشِ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2026-10-19T11:00:09Z</dcterms:created>
  <dcterms:modified xsi:type="dcterms:W3CDTF">2026-10-19T11:00:09Z</dcterms:modified>
  <dc:title>Bible.com.au: يَبُرَ 125:1-5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