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2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عَ شَ حَمَ رَبِلِنقٍعَلَ شَ سّرِيّ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ِيَاسِلَيٍ شَ بّيتِ ندٍنَشٍيٍ عٍ شَشِلِ تِمَ عَلَتَلَ رَ،عٍ سّنبّ سْتْمَ نّ عَلْ سِيٌنِ فٍيَنَشَن مُ سّرّنمَ، عَ بُ عَبَدَن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رِ سَلَمُ رَبِلِنشِ فٍيَيٍ رَ كِ نَشّ،عَلَتَلَ عَ شَ حَمَ قَن نَبِلِنشِ نَ كِ نّ عَبَدَن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َسَنيِ حَاشِ مُ تِنشِنتْي شَ بْشِ يَمَرِ مَ،عَلَكٌ تِنشِنتْي بّلّشّ نَشَ لَن قٍ حَاشِ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هِننّ مِشِ قَنيِيٍ رَ، نَشٍيٍ بْحّ قِيشّ،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ِ تَن عَلَتَلَ، عِ شَ تِنشِنتَرٍيٍ كٍرِ عٍ يُفٍ مَ.عَلَ شَ بْحّسَ لُ عِسِرَيِلَ بْشِ 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2026-08-15T13:59:59Z</dcterms:created>
  <dcterms:modified xsi:type="dcterms:W3CDTF">2026-08-15T13:59:59Z</dcterms:modified>
  <dc:title>Bible.com.au: يَبُرَ 125:1-5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