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مَ دّ مّرِ نَ عَلَتَلَ شِلِ نَن نَ،نَشَن كٌورٍ نُن بْشِ دَاش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رَتَنف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 دَوُدَ نَشَن سّبّعِسِرَيِلَ حَمَ شَ عَ قَلَ؛شَ عَلَتَلَ مُ لُ وٌن سّيتِ مَ نُ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لَتَلَ مُ وٌن مَلِ فٍرٍ كُي نُ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فٍرٍقَيٍ بَرَ وٌن شُن نَكَنَ عٍ شَ شْنّ رَ نُ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ْ بَنبَرَنيِ دِنمَ شُرٍ مَ كِ نَشّ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 مِشِيٍ مَدُلَ يٍ شْورَ سّنبّ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نَ عَلَتَلَ بّ،نَشَن مُ تِن عٍ شَ نْ وٌن ن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بَرَ كِسِ عَلْ شْنِ نَشَن كِسِشِ فَنتَنيِ رَ.فَنتَنيِ بَرَ كَنَ، يّلّ بَرَ بْو عَ رَ،وٌن بَرَ عٍ لُ نَا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2026-08-15T13:58:20Z</dcterms:created>
  <dcterms:modified xsi:type="dcterms:W3CDTF">2026-08-15T13:58:20Z</dcterms:modified>
  <dc:title>Bible.com.au: يَبُرَ 124:1-8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