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23:1-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كٌنيِيٍ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يَاسِلَيٍ شَ بّيتِ ندٍﭑ نَ ﭑ يَ رَتٍمَ عِ تَن نَن نَ،عِ تَن نَشَن مَ كِبَنيِ نَ كٌورٍ م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يَيٍ تِشِ مُشُ مَرِفِ عَلَتَلَ نَن نَ عَ شَ كِنِكِنِ شَ قٍ رَ،عَلْ كٌنيِيٍ يَيٍ تِشِ عٍ مَرِفِ رَ كِ نَش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كِنِكِنِ مُشُ مَ،بَرِ مَ حَمَ بَرَ يٌ مُشُ مَ،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 عِفبٌي بَرَ مُشُ مَبٍرٍ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2026-08-15T14:00:04Z</dcterms:created>
  <dcterms:modified xsi:type="dcterms:W3CDTF">2026-08-15T14:00:04Z</dcterms:modified>
  <dc:title>Bible.com.au: يَبُرَ 123:1-4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