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فَشَكٍرٍنيِيٍ نُن ﭑ شَنُنتٍنيِيٍ شَ قٍ رَ،ﭑ عَ قَلَمَ نّ، «بْحّسَ شَ لُ وٌ بّ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هّيرِ قٍنمَ نّ وٌن مَرِفِ عَلَتَلَ شَ هْرْ مْلِنفِرَ شَ قٍ رَ.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سَ شَ لُ دَرِ سَلَمُ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 دَوُدَ نَشَن سّبّﭑ بَرَ سّيوَ ﭑ بِيَاسِ بٌورٍيٍ شَ وْيّنيِ مَ، عَ قَلَقٍ رَ،«وٌن شّي عَلَتَلَ شَ بَنشِ!»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َكْسِ مُشُ سَنيِيٍ تِشِ عِ تَن دَرِ سَلَمُ سٌدٍ دّ رَ.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رِ سَلَمُ تَا نَ عَ رَ نَشَن تِشِ لَنيِ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ِشِيٍ تٍمَ نّ نَا عٍ بْنسْي كِ مَعَلَكٌ عٍ شَ عَلَتَلَ شِلِ مَتْشْ عَلْ عَ يَمَرِشِ كِ نَش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يتِسَ شَ كِبَنيِيٍ دْشْشِ مّننِ نّ،دَوُدَ بْنسْي شَ مَنفّ كِبَنيِي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ْحّسَ مَشَندِ دَرِ سَلَمُ بّ!«عَلَ شَ عِ شَنُنتٍنيِيٍ رَتَنفَ قٍ شْرْشْي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عَ نِيَ بْحّسَ شَ لُ عِ شَ تّتّ كُي.عَلَ شَ عِ رَتَنفَ فٍرٍ مَ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2026-08-15T14:00:07Z</dcterms:created>
  <dcterms:modified xsi:type="dcterms:W3CDTF">2026-08-15T14:00:07Z</dcterms:modified>
  <dc:title>Bible.com.au: يَبُرَ 122:1-9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