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7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2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 مِنِ، عَلَتَلَ لُمَ نّ عِ سّيتِ مَ.عِ نَ سٌ، عَلَتَلَ بِرَ مَ نّ عِ قْشْ رَ.عَ نَ عِ سّيتِ مَ يَكْسِ، عَ نَ عِ سّيتِ مَ عَبَدَن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ّ مّرِ كٍلِمَ عَلَ مَ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ِيَاسِلَيٍ شَ بّيتِ ندٍﭑ نَ ﭑ يَ رَتٍمَ فٍيَيٍ مَبِرِ.ﭑ مَ دّ مّرِ كٍلِمَ مِندٍن؟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دّ مّرِ قَتَنمَ عَلَتَلَ نَن نَ،نَشَن كٌورٍ نُن بْشِ دَاشِ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ُ تِنمَ عِ شَ بِرَ.عَ عِ كَنتَمَ، عَ مُ كِنسْنم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ِرَيِلَ كَنتَمَ مُ كِنسْنمَ، عَ مُ شِم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ن عِ كَنتَمَ.عَ قِندِشِ نِينِ نَن نَ عِ بّ،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كٌ سٌفٍ نَشَ عِ تْورْ يَنيِ رَ،كِكٍ نَشَ عِ تْورْ كْي ر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عِ رَتَنفَمَ نّ تْورّ بِرِن مَ،عَ عِ نِي مَكَنتَم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2026-06-15T10:30:34Z</dcterms:created>
  <dcterms:modified xsi:type="dcterms:W3CDTF">2026-06-15T10:30:34Z</dcterms:modified>
  <dc:title>Bible.com.au: يَبُرَ 121:1-8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