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مِنِ، عَلَتَلَ لُمَ نّ عِ سّيتِ مَ.عِ نَ سٌ، عَلَتَلَ بِرَ مَ نّ عِ قْشْ رَ.عَ نَ عِ سّيتِ مَ يَكْسِ، عَ نَ عِ سّيتِ مَ عَبَدَ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ّ مّرِ كٍلِمَ عَلَ م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ﭑ نَ ﭑ يَ رَتٍمَ فٍيَيٍ مَبِرِ.ﭑ مَ دّ مّرِ كٍلِمَ مِندٍن؟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ّ مّرِ قَتَنمَ عَلَتَلَ نَن نَ،نَشَن كٌورٍ نُن بْشِ دَاش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تِنمَ عِ شَ بِرَ.عَ عِ كَنتَمَ، عَ مُ كِنسْن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كَنتَمَ مُ كِنسْنمَ، عَ مُ شِ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عِ كَنتَمَ.عَ قِندِشِ نِينِ نَن نَ عِ بّ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سٌفٍ نَشَ عِ تْورْ يَنيِ رَ،كِكٍ نَشَ عِ تْورْ كْي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ِ رَتَنفَمَ نّ تْورّ بِرِن مَ،عَ عِ نِي مَكَنتَ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2026-08-15T13:59:04Z</dcterms:created>
  <dcterms:modified xsi:type="dcterms:W3CDTF">2026-08-15T13:59:04Z</dcterms:modified>
  <dc:title>Bible.com.au: يَبُرَ 121:1-8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