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رَتَنفَقٍ فٍرٍ م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ﭑ نَ عَلَتَلَ مَشَندِ ﭑ مَ تْورّ كُي،عَ ﭑ يَابِمَ ن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نَتَنفَ وُلٍ قَلّيٍ دّ مَ،نَشٍيٍ مِشِيٍ مَدَشُ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دَشُي، عَ قَمَ مُنسٍ رَبَدٍ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مَ سْشْي نَن تِدٍ تَنبّ رَلُفَنشِيٍ رَ،عَ قَمَ فَنيِ تِدٍ تّ وٌلٍي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ْرْشْ ﭑ بّ لُقٍ رَ مٍسٍكِ بْشِ مَ،عَ شْرْشْ ﭑ بّ لُقٍ رَ كٍدَرِ بْنسْي ي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بُ يِ مِشِيٍ يَ مَ، نَشٍيٍ بْحّسَ شْن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 بْحّسَ نَن بّ،كْنْ ﭑ نّقّ وْيّن، عٍ تَن وَ مَ فٍرٍ نَن شْ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2026-08-15T14:00:03Z</dcterms:created>
  <dcterms:modified xsi:type="dcterms:W3CDTF">2026-08-15T14:00:03Z</dcterms:modified>
  <dc:title>Bible.com.au: يَبُرَ 120:1-7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