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عِ تْورْ مِشِ كَنتَمَ،عِ مُشُ رَتَنفَمَ يِ مِشِ مْولِ مَ تّمُي بِرِن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مِشِ حَاشِيٍ عٍ مَحّرّ مَ يِرٍ بِرِن،حَاشُحَ بَرَ فبٌ يّ عَدَ مَدِيٍ ي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اشُحَ بَرَ فبٌ يّ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 عَ شَ بَ كْرَ لُوتِ سٌلٌمَسَشَن شُي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مُشُ رَكِسِ!لَنلَنتٍيَ مُ نَ سْنْن،نْندِ قَلّيٍ بَرَ حْن عَدَ مَدِيٍ تَف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نكَن عَ بٌورٍ تْوحّفّمَ،عَ عَ يَنقَمَ وْيّن حْشُنمّ رَ.قِلَنكَقُي نَن عٍ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عٍ دّ بَلَن. عٍ دّ عِفبٌ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ّ، «مُشُ سّنبّ فبٌ، مُشُ قَتَ وْيّندٍ.ندٍ نْمَ مُشُ رَ؟»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مَسٍنمَ،«ﭑ كٍلِمَ تْورْ مِشِ نُن سٍتَرٍ شَ قٍ رَ يَ.ﭑ عٍ رَتَنفَمَ مِشِيٍ مَ نَشٍيٍ عٍ حَشَنكَتَمَ.»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َ مَسٍنيِ سّنِيّن.عَ لُمَ عَلْ فبٍتِمِشِ نَشَن نَشُنُمَ سَنيَ سٌلٌقٍرٍعَلَكٌ عَ فبِ شَ ب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2026-08-15T13:59:05Z</dcterms:created>
  <dcterms:modified xsi:type="dcterms:W3CDTF">2026-08-15T13:59:05Z</dcterms:modified>
  <dc:title>Bible.com.au: يَبُرَ 12:1-9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