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يَامَرِيٍ رَتِنمّمَ نّ،عِ نَشَ مّ ﭑ نَ كٍرٍنيِ رَ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يَامَرِيٍ ﭑ قِندِ مَ قَهَامُلَ نَن نَدَنفِ ﭑ يَشُييٍ رَ، بَرِ مَ عٍ نَ ﭑ بْحّ كُي تّمُي بِرِن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قَن ﭑ كَرَ مْشْيٍ شَشِلِ بّ،بَرِ مَ ﭑ نَ ﭑ حْشْ سَشِ عِ شَ مَسٍنيِ نَن شْن مَ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ٍ كٌلٌن دَنفِقٍ قٌرِيٍ رَ،بَرِ مَ ﭑ عِ سَفٌ رَبَتُشِ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سَنيِ بَ كِرَ حَاشِيٍ شْن مَ،ﭑ شَ بِرَ عِ شَ مَسٍنيِ قْشْ رَ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عِ شَ سّرِيّ بّحِن،بَرِ مَ عِ تَن نَن يَتِ ﭑ شَرَن نَ رَ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حْشُن ﭑ دّ كُي دَنفِ كُمِ رَ.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قَنيِ سْتْ عِ سَفٌ نَن نَ.نَ كُي ﭑ بَرَ كِرَ حَاشِيٍ تَن شْن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قِندِشِ لَنثُي نَن نَ ﭑ سَن تِدٍ،عَ قِندِ نَءِيَلَنيِ رَ ﭑ مَ كِرَ شْن مَ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لَايِدِ تٌنفٌ نَشَن مُ كَنَمَ،ﭑ قَمَ نّ بِرَدٍ عِ شَ سّرِيّ تِنشِنشِ قْشْ رَ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ْورْ عَ فبٍ رَ.عَلَتَلَ، ﭑ نَكِسِ عِ شَ مَسٍن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 حّرّ مَ سّنِيّنيِ كُي دِ؟عَ بِرَ عِ شَ مَسٍنيِ قْشْ رَ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بَرَ عِ مَشَندِ،عِ شَ ﭑ مَ مَتْشْي سُشُ سّرّشّ رَ،عِ شَ ﭑ شَرَن عِ سَفٌ رَ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نَ قَشّ يَ عِ تّمُي بِرِن،كْنْ ﭑ مُ نّيمُمَ عِ شَ سّرِيّ مَ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فَنتَنيِ تٍمَ ﭑ بّ،كْنْ ﭑ مُ ﭑ مَكُيَمَ عِ سَفٌ رَ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قِندِشِ ﭑ كّ نَن نَ عَبَدَن،عَ ﭑ بْحّ رَ سّيوَ مَ نّ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بِرَ مَ نّ عِ شَ يَامَرِيٍ قْشْ رَ عَبَدَن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ِلَنكَقُي شْنمَ،كْنْ عِ شَ سّرِيّ رَقَن ﭑ مَ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كَنتَرِ نُن ﭑ مَكَنتَمَ نَ عِ تَن نَن نَ،ﭑ شَشِلِ تِشِ عِ شَ مَسٍنيِ رَ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مَسِفَ ﭑ نَ، وٌ تَن مِشِ كٌبِيٍ،عَلَكٌ ﭑ شَ عَلَ شَ يَامَرِيٍ رَتِنمّ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ّ مّن عَلْ عِ عَ لَايِدِ كِ نَشّ، عَلَكٌ ﭑ شَ كِسِ.عِ نَشَ قٍ كَنَ ﭑ شَشِلِ تِشِ نَشَن نَ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ِ ﭑ قَنفَ رَ، عَلَكٌ ﭑ شَ كِسِ.ﭑ يَ تِشِ عِ شَ يَامَرِ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قٍنمَ ﭑ بْحّ بِرِن نَن نَ.عِ نَشَ ﭑ لُ ﭑ شَ مَكُيَ عِ شَ يَامَرِيٍ رَ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ٌندِ مِشِيٍ رَ نَشٍيٍ عٍ مَكُيَمَ عِ شَ سّرِيّ رَ،بَرِ مَ مَدَشُحَ نُن وُلٍ نَ عٍ شَ قٍ بِرِن كُي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ِشِ كٌبِيٍ حْنمَ نّ يِ دُنِحَ مَ،عَلْ شَبُي فبٍتِ فبِ بَمَ كِ نَشّ.نَ نَن عَ رَ عِ شَ مَسٍنيِ رَقَن ﭑ مَ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سّرّنمَ عِ شَ مَفَاشُي رَ،ﭑ هَنمّشِ عِ شَ كِيتِ رَ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لِمَ نْندِ نُن تِنشِنيِ نَن نَ.عِ نَشَ ﭑ لُ ﭑ يَشُييٍ يِ رَ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مَ قٍ سْونّيَ عِ سّنبّ رَ،عِ نَشَ لُ يّتّ عِفبٌي شَ نْ ﭑ نَ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 تِشِ عِ شَ كِسِ رَ تّمُي بِرِن،عَ نُن عِ شَ مَسٍنيِ تِنشِنشِ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 عِ شَ كٌنيِ رَ عِ شَ شَنُنتٍيَ كُي.ﭑ شَرَن عِ شَ يَامَرِيٍ رَ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هَامُي قِ ﭑ تَن، عِ شَ كٌنيِ مَ،عَلَكٌ ﭑ شَ عِ شَ مَسٍنيِ كُي كٌلٌن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نَ عِ شَ سّرِيّ مَتَندِقٍ.عَلَتَلَ، عَ لَنمَ عِ شَ تِ عٍ يَ رَ يَكْسِ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يَامَرِيٍ رَقَنشِ ﭑ مَ دَنفِقٍ شّيمَ قَنيِ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مَسٍنيِ رَفَتَمَ نّ ﭑ بْحّ مَ،عَلَكٌ ﭑ نَشَ يُنُبِ رَبَ عِ رَ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عَ مَحْشُن عِ سَفٌ تِنشِن،ﭑ كِرَ بِرِن شْنمَ نّ نَشَن مُ قِندِ نْندِ رَ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ﭑ دّ عِشَرَ مَ،ﭑ عَ رَبَتُمَ نَ نَن مَ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كُي مَتٌقٍ،عَ شَشِلِ قِمَ نّ شَشِلِتَرٍيٍ مَ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ﭑ نِي رَ ﭑ شَ عِ سَفٌ كٌلٌن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 رَقِندِ ﭑ مَ، عِ شَ هِننّ ﭑ نَ،عَلْ عِ دَرِشِ عَ رَبَ رَ كِ نَشّ عِ شَنُنتٍنيِيٍ بّ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تِ عِ شَ مَسٍنيِ قَرِ،عِ نَشَ لُ قٍ حَاشِ يٌ شَ نْ ﭑ نَ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 عَدَ مَدِيٍ شَ نْي بُن مَ،عَلَكٌ ﭑ شَ عِ شَ يَامَرِيٍ رَتِنمّ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تَفِ نْرّ رَيَنبَ عِ شَ كٌنيِ مَ،عِ شَ ﭑ شَرَن عِ شَ يَامَرِيٍ رَ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وَ رَ عَ فبٍ رَ،بَرِ مَ ﭑ عَ كٌلٌن مِشِيٍ مُ عِ شَ سّرِيّ رَتِنمّمَ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ِ تِنشِن، عِ شَ كِيتِيٍ قَن تِنش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تْشْي نَ عِ بّ عَلَتَلَ.عِ شَ يَامَرِيٍ مَسٍن ﭑ بّ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تِنشِن، عَ مَن قِندِشِ نْندِ يَتِ نَن نَ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رَحَاشُمَ نّ ﭑ مَ،بَرِ مَ ﭑ يَشُييٍ مُ عٍ تُلِ مَتِمَ عِ شَ مَسٍنيِ رَ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بَرَ عَ يّتّ شَ نْندِ مَسٍن،عَ رَقَن ﭑ تَن عِ شَ كٌنيِ مَ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شُرُن، مِشِيٍ يٌمَ ﭑ مَ،ﭑ مُ نّيمُمَ عِ سَفٌ مَ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ِنشِنيِ بُمَ عَبَدَن.عِ شَ سّرِيّ نْندِ نَ عَ رَ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ننُنيِ نُن تْورّ ﭑ سُشُشِ،كْنْ عِ شَ يَامَرِيٍ نْشُن ﭑ بّ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رِيّيٍ تِنشِن عَبَدَن.قَهَامُي قِ ﭑ مَ عَلَكٌ ﭑ شَ كِسِ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 ﭑ دّ رَوَقٍ عِ بّ ﭑ بْحّ بِرِن نَ.ﭑ يَابِ، عَلَكٌ ﭑ شَ نْ عِ شَ يَامَرِيٍ رَتِنمّدٍ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دّ رَوَقٍ عِ بّ.ﭑ نَكِسِ، عَلَكٌ ﭑ شَ نْ عِ سَفٌ رَبَدٍ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كٍلِمَ بٍيمَنُ سُبَشّ شَ عَ لِ،ﭑ عِ مَشَندِ عِ شَ ﭑ دّ مّن.ﭑ شَشِلِ تِشِ عِ شَ مَسٍنيِ نَن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سّرِيّ دُرُ سِمَ نّ،عِ نَشَن مَسٍنشِ عِ كّرّ رَ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شِمَ كْي رَ،ﭑ نَ ﭑ مَحْشُنمَ عِ شَ مَسٍنيِ نَن تُن مَ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تُلِ مَتِ ﭑ شُي رَ عِ شَ شَنُنتٍيَ شَ قٍ رَ.عَلَتَلَ، ﭑ نَكِسِ عِ شَ كِيتِ بّرّ رَ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بَرَ مَسٌ ﭑ نَ،نَشٍيٍ وَ مَ قٍ حَاشِيٍ شْن.عٍ مَكُيَ عِ شَ سّرِيّ رَ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عَلَتَلَ، عِ مَكْرّ ﭑ نَ،عِ شَ يَامَرِيٍ قِندِشِ نْندِ نَن نَ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كَبِ عَ رَكُيَ،عِ بَرَ عِ شَ مَسٍنيِ مَبَنبَن عَلَكٌ عَ شَ بُ عَبَدَن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مَتٌ، عِ شَ ﭑ نَكِسِ،بَرِ مَ ﭑ مُ نّيمُشِ عِ شَ سّرِيّ مَ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شُن مَقَلَ، عِ شَ ﭑ شُن سَرَ.ﭑ نَكِسِ عَلْ عِ عَ لَايِدِ كِ نَشّ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سِ مَكُيَ مِشِ حَاشِيٍ رَ،بَرِ مَ عٍ مُ بِرَ مَ عِ شَ يَامَرِيٍ قْشْ رَ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كِنِكِنِ فبٌ.ﭑ نَكِسِ عِ شَ كِيتِ بّرّ رَ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ٍرٍقَيٍ وُيَ،كْنْ ﭑ مُ فبِلٍن عِ سَفٌ قْشْ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يوَشِ بِرَقٍ رَ عِ شَ مَسٍنيِ قْشْ رَ،عَلْ ﭑ نَ قِندِ بَننَ بٍلٍبٍلٍ رَ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نقَمَيٍ تٌقٍ رَحَاشُ ﭑ مَ،بَرِ مَ عٍ مُ عِ شَ مَسٍنيِ سُشُمَ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تٌ، عِ شَ يَامَرِيٍ رَقَن ﭑ مَ.عَلَتَلَ، ﭑ نَكِسِ عِ شَ شَنُنتٍيَ شَ قٍ رَ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نْندِ نَ عَ رَ،عِ شَ كِيتِ تِنشِنشِ بُمَ نّ عَبَدَن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ﭑ تْورْ مَ هَلِ ﭑ مُ قٍ حَاشِ يٌ رَبَشِ عٍ رَ،كْنْ ﭑ فَاشُمَ عِ شَ مَسٍنيِ يَ رَ ﭑ بْحّ بِرِن نَ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يوَشِ عِ شَ لَايِدِ رَ،عَلْ مِشِ نَشَن فٍينِ شُنفبٍ سْتْشِ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ُلٍ شْنشِ، عَ رَحَاشُ ﭑ مَ،كْنْ عِ شَ سّرِيّ ﭑ شَنُنتٍنيِ نَ عَ رَ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تْشْمَ سَنمَيَ سٌلٌقٍرٍ لْشْ يٌ لْشْعِ شَ كِيتِ تِنشِنشِ شَ قٍ رَ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فبٍفبٍ نَن نَ مِشِيٍ بّ،عِ شَ سّرِيّ رَقَنشِ نَشٍيٍ مَ.قٍقٍ مُ عٍ رَبِرَ مَ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شَشِلِ تِشِ عِ شَ كِسِ رَ،ﭑ بِرَ مَ نّ عِ شَ يَامَرِيٍ قْشْ رَ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مَسٍنيِ سُشُمَ نّ،بَرِ مَ عٍ رَقَن ﭑ مَ كِ قَنيِ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ﭑ حْشْ سَشِ عِ سَفٌ شْن مَ،ﭑ عِ شَ كِرَ مَتٌمَ نّ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ِرَ مَ نّ عِ سَفٌ نُن عِ شَ مَسٍنيِ قْشْ رَ.عِ ﭑ حّرّ كِ بِرِن كٌلٌن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ﭑ مَ دُبَ سُشُ.قَهَامُي قِ ﭑ مَ عِ شَ مَسٍنيِ سَابُي رَ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مَشَندِ شَ عِ لِ.ﭑ نَكِسِ عَلْ عِ عَ لَايِدِ كِ نَشّ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َتْشْي شَ مِنِ ﭑ دّ عِ،بَرِ مَ عِ ﭑ شَرَنقٍ عِ شَ يَامَرِيٍ نَن نَ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ّ شَ بّيتِ ندٍ بَ عِ شَ مَسٍنيِ شَ قٍ رَ،بَرِ مَ عِ شَ يَامَرِيٍ بِرِن تِنشِن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َ ﭑ دّ مّن،بَرِ مَ ﭑ عِ سَفٌ نَن سُفَندِشِ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ِي نَ عِ شَ كِسِ مَ،عِ شَ سّرِيّ ﭑ نَسّيوَ مَ نّ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كِسِ عَلَكٌ ﭑ شَ نْ عِ مَتْشْدٍ.عِ شَ كِيتِيٍ شَ ﭑ دّ مّن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بّحِنشِ نّ عَلْ يّشّ لْيشِ.عِ شَ ﭑ تَن عِ شَ كٌنيِ قٍن،بَرِ مَ ﭑ مُ نّيمُشِ عِ شَ يَامَرِيٍ مَ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يَامَرِيٍ رَقَن ﭑ مَ،ﭑ مُ نّيمُمَ عِ شَ مَسٍنيِ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قَنيِ رَبَ ﭑ تَن، عِ شَ كٌنيِ دِ بّ،عَلَكٌ ﭑ شَ كِسِ، ﭑ شَ عِ شَ مَسٍنيِ رَتِنم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سّرِيّ كٍرٍنيِعَلَ شَ سّرِي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 رَبِ عَلَكٌ ﭑ شَ عِ شَ سّرِيّ قَنيِ عِف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حّ نَن لَنشِ ﭑ مَ يِ دُنِحَ مَ،عِ نَشَ عِ شَ يَامَرِيٍ نْشُن ﭑ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هَيِ نَ عِ شَ تِنشِنيِ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شُي رَتٍمَ يّتّ عِفبٌي شِلِ مَ،مِشِ دَنكَشِ نَشٍيٍ عِ شَ يَامَرِيٍ رَبّحِن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تَنفَ يَافِ نُن مَرَحَاشُي مَ،بَرِ مَ ﭑ عِ شَ مَسٍنيِ سُشُش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مَنفّيٍ ﭑ تْوحّفّمَ،عِ شَ كٌنيِ دِ عَ حْشْ سَمَ نّ عِ شَ يَامَرِيٍ نَن شْن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رَقَن ﭑ مَ،عٍ ﭑ نَسِمَ عَ قَني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تْورّ شُنفبٍ كُي.يَندِ، عِ شَ ﭑ نَكِسِ عِ شَ مَسٍنيِ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ﭑ مَ حّرّ كِ مَسٍن عِ بّ، عِ ﭑ يَابِ نّ.يَندِ، عِ شَ عِ شَ يَامَرِ مَسٍن ﭑ ب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لِ عِ سَفٌ قَهَامُقٍ رَ،عَلَكٌ ﭑ شَ ﭑ حْشْ سَ عِ شَ كَابَنَكٌي شْن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يٍ بّ نَشٍيٍ حّرّ كِ تِنشِن،نَشٍيٍ بِرَشِ عَلَتَلَ شَ سّرِيّ قْشْ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وَقٍ نِمِسّ مَ.ﭑ شُن نَكٍلِ عَلْ عِ عَ لَايِدِشِ كِ نَش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قَلَقٍ مَكُيَ ﭑ نَ.هِننّ ﭑ نَ عِ شَ سّرِيّ سَابُي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دُفُتّفّحَ كِرَ سُفَندِ،ﭑ بْحّ بِرَ مَ عِ شَ سّرِيّ نَن قْشْ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شِرِشِ عِ شَ سّرِيّ نَن نَ،عِ نَشَ ﭑ لُ يَافِ كُي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حّرّقٍ عِ شَ يَامَرِيٍ شَ كِرَ نَن شْن مَ،بَرِ مَ عِ بَرَ عَ نِيَ عِ وَشْنقٍ شَ لُ ﭑ بْحّ م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مَتِنشِن عِ شَ يَامَرِيٍ رَ،عَلَكٌ ﭑ شَ لُ عِ شَ كِرَ شْن مَ ﭑ مَ سِمَيَ بِرِن كُي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قَنيِ قِ ﭑ مَ،عَلَكٌ ﭑ شَ ﭑ حْشْ سَ عِ شَ سّرِيّ شْن مَ،ﭑ مَن شَ عَ رَبَتُ ﭑ بْحّ بِرِن نَ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حّرّ عِ شَ يَامَرِيٍ شَ كِرَ شْن مَ،بَرِ مَ عٍ رَقَن ﭑ مَ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رَقِندِ عِ شَ مَسٍنيِ مَ،عِ نَشَ عَ رَقِندِ بَننَيَ تِنشِنتَرٍيَ م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يٍ بَ سٍيٍ رَ نَشٍيٍ حْنمَ،ﭑ نَكِسِ عِ شَ كِرَ شْ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يٍ بّ نَشٍيٍ عَلَ شَ مَسٍنيِ مّمَ،نَشٍيٍ عَ قٍنمَ عٍ بْحّ بِرِن ن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لَايِدِ رَكَمَلِ عِ شَ كٌنيِ دِ بّ،عِ نَشَن نَفَتَشِ عِ يَرَفَاشُييٍ يَ ر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 يَافِ كُي ﭑ فَاشُشِ نَشَن يَ رَ،بَرِ مَ عِ شَ سّرِيّ قَن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بِرَقٍ عِ شَ مَسٍنيِ قْشْ رَ عَ قَنيِ رَ.ﭑ نَكِسِ عِ شَ تِنشِنيِ كُي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قَ عِ شَ شَنُنتٍيَ نُن عِ شَ كِسِ رَ ﭑ بّ،عَلْ عِ عَ لَايِدِ كِ نَشّ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، ﭑ نْمَ نّ ﭑ مَبٍرٍ مَ يَابِدٍ،بَرِ مَ ﭑ تَن لَشِ عِ شَ مَسٍنيِ رَ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نْندِ مَسٍنيِ بَ ﭑ دّ عِ،بَرِ مَ ﭑ شَشِلِ تِشِ عِ شَ كِيتِ ر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سّرِيّ رَبَتُمَ نّ عَبَدَن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شْرّيَ نَن كُي،بَرِ مَ ﭑ نَ عِ سَفٌ نَن قٍنقٍ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مَسٍنيِ قَلَمَ نّ مَنفّيٍ بّ،ﭑ مُ قَمَ لُدٍ يَافِ كُي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رَقٍ عِ شَ يَامَرِيٍ قْشْ رَ، نَ رَقَن ﭑ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يٍ مُ تِنشِنتَرٍيَ رَبَمَ قٍقٍ مَ،عٍ بِرَ مَ عَلَ شَ كِرَ نَن قْشْ رَ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بّلّشّيٍ عِتٍمَ تَنتُي رَعِ شَ يَامَرِيٍ شَ قٍ رَ، نَشٍيٍ رَقَن ﭑ مَ.ﭑ وَ مَ ﭑ حْشْ سَقٍ عِ شَ سّرِيّيٍ شْن مَ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رَتُ عِ شَ مَسٍنيِ مَ،عِ نَشَن مَسٍن عِ شَ كٌنيِ دِ بّ،نَشَن شَشِلِ سَ قِمَ ﭑ مَ يَرٍ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دُندُ مَ ﭑ مَ تْورّ كُيعِ شَ لَايِدِ نَن سَابُي رَ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ﭑ مَيٍلٍمَ نّ،كْنْ ﭑ مُ عِ شَ سّرِيّ كِرَ بّحِنمَ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تٌ ﭑ نَتُ عِ شَ كِيتِ تِنشِنشِيٍ مَعِ نَشَن سَشِ تّمُي دَنفِشِ،ﭑ بْحّ لِمَنِيَمَ نّ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تٍشِ عَ حَاشِ رَ تِنشِنتَرٍيٍ شِلِ مَنَشٍيٍ عِ شَ سّرِيّ رَبٌلٌمَ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َبَتِ دّدّ، ﭑ بّيتِ بَمَ نّ عِ شَ يَامَرِيٍ شَ قٍ رَ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رَ ﭑ نَ ﭑ نَتُمَ نّ عِ شِلِ مَ.عَلَتَلَ، ﭑ قَمَ نّ عِ شَ سّرِيّيٍ رَتِنمّدٍ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َرِشِ عِ سَفٌ رَبَتُقٍ نَن نَ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ِدٍ فبٌ ﭑ بّ.ﭑ بَرَ لَايِدِ تٌنفٌ عِ شَ مَسٍنيِ رَبَتُ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ِ سَفٌ مَسٍن مُشُ بّ،عَلَكٌ مُشُ شَ مُشُ حْشْ سَ عَ شْن مَ عَ قَنيِ رَ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لُقٍ عِ سّيتِ مَ ﭑ بْحّ بِرِن نَ.هِننّ ﭑ نَ عَلْ عِ عَ مَسٍن كِ نَشّ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ﭑ حّرّ كِ مَتٌ،ﭑ بَرَ فبِلٍن عِ شَ مَسٍنيِ مَ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َتَمَ نّ،ﭑ مُ دُفُندِ مَ عِ شَ يَامَرِيٍ رَبَتُقٍ رَ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مِشِ حَاشِيٍ كَنكَن ﭑ مَ،ﭑ مُ نّيمُمَ عِ شَ سّرِيّيٍ مَ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تَفِ، ﭑ كٍلِمَ نّ، ﭑ عِ مَتْشْ عِ شَ كِيتِ تِنشِنشِ شَ قٍ رَ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رَفَاشُي بِرِن قِندِشِ ﭑ حّرّبٌورٍ نَن نَ،نُن نَشٍيٍ عِ سَفٌ رَبَتُمَ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ِ شَ شَنُنتٍيَ نَ دُنِحَ بِرِن مَ،ﭑ شَرَن عِ شَ يَامَرِيٍ رَ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قٍ قَنيِ رَبَ ﭑ تَن عِ شَ كٌنيِ بّ،عَلْ عِ عَ لَايِدِشِ كِ نَشّ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رَن قٍ تَفِ رَ سَدٍ نُن قٍ كٌلٌنيِ رَ، بَرِ مَ ﭑ لَشِ عِ شَ يَامَرِيٍ رَ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بَرَ لْي بٍيمَنُ عِ شَ ﭑ مَ قٍ مَفٌرٌ،كْنْ يَكْسِ قَ ﭑ نَ عِ شَ مَسٍنيِ نَن نَبَتُق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قٍ بِرِن نَبَقٍعَلَكٌ ﭑ شَ عِ شَ يَامَرِيٍ رَبَتُ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ن، عِ قٍ قَنيِ رَبَمَ،ﭑ شَرَن عِ شَ يَامَرِيٍ رَ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يّتّ عِفبٌي وُلٍ سَمَ ﭑ شُن،ﭑ عِ شَ يَامَرِيٍ رَبَتُمَ نّ ﭑ بْحّ بِرِن نَ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ْحّ شْرْشْ عَلْ فّمّ،كْنْ عِ شَ سّرِيّ حْشُن ﭑ بّ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بَرَ ﭑ مَلِ عِ شَ يَامَرِيٍ كٌلٌنقٍ رَ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 قَن ﭑ بّ شّيمَ نُن فبٍتِ رَ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ﭑ دَاشِ، عِ تَن نَن ﭑ نَقَلَشِ عِ شْنيّ رَ.قَهَامُي قِ ﭑ مَ عِ شَ يَامَرِيٍ كٌلٌنقٍ رَ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رَفَاشُييٍ شَ سّيوَ ﭑ تٌقٍ رَ،بَرِ مَ ﭑ شَشِلِ تِشِ عِ شَ مَسٍنيِ رَ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عَ كٌلٌن عِ شَ كِيتِ تِنشِنشِ رَ،ﭑ عَ كٌلٌن عِ ﭑ مَ قٍ مَفٌرٌشِ شَنُنتٍيَ نَن مَ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دِ، عِ شَ شَنُنتٍيَ شَ ﭑ مَدُندُ،عَلْ عِ عَ لَايِدِ ﭑ تَن، عِ شَ كٌنيِ بّ كِ نَشّ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ِنِكِنِ ﭑ مَ عَلَكٌ ﭑ شَ كِسِ،بَرِ مَ عِ شَ سّرِيّ رَقَن 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مُ قَمَ يَافِدٍ عِ وَشْنقٍ شَ قٍ رَ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شَ يَافِ سْتْ،بَرِ مَ ﭑ مُ قٍ يٌ رَبَشِ عٍ رَ عٍ ﭑ تْورْ مَ نَشَن مَ.ﭑ تَن حْشْ سَمَ عِ سَفٌ نَن شْن مَ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رَفَاشُييٍ شَ فبِلٍن ﭑ مَ،عَ نُن نَشٍيٍ عِ شَ مَسٍنيِ كٌلٌن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شَ عِ شَ يَامَرِيٍ سُشُ،عَلَكٌ يَافِ نَشَ قَ دُ سُ ﭑ شُن نَ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لِ ﭑ مَ ﭑ شَ عِ شَ كِسِ سْتْ،كْنْ ﭑ شَشِلِ تِشِ عِ شَ مَسٍنيِ نَن نَ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لَايِدِ رَكَمَلِشِ مَمّقٍ.ﭑ عَ قَلَمَ ﭑ بْحّ كُي، «عِ ﭑ مَدُندُ مَ مُن تّمُي؟»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شِ عَلْ كُندِ نَشَن نَ رَشَرَقٍ،كْنْ ﭑ مُ نّيمُمَ عِ شَ يَامَرِيٍ رَ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مَمّ تِ هَن مُن تّمُي،بٍينُن عِ شَ ﭑ يَشُييٍ حَشَنكَتَ؟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فَنتَنيِ تِمَ ﭑ يَ رَ.سّرِيّ مُ نَ كِ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يَامَرِ بِرِن تِنشِن.ﭑ نَتَنفَ تْوحّفّ مَ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 مُ لُشِ عٍ شَ ﭑ مَ قٍ كَنَ،كْنْ ﭑ تٌندِ نّ عِ شَ يَامَرِيٍ رَبٌلٌد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ِ شَ يَامَرِيٍ كٌلٌن،ﭑ عِ بَتُمَ نّ ﭑ بْحّ قِيشّ رَ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 عِ شَ شَنُنتٍيَ رَ،عَلَكٌ ﭑ شَ عِ شَ مَسٍنيِ سُشُ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مَسٍنيِ نَ كٌورٍ مَ عَبَدَن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َنُنتٍيَ بُمَ نّ كٍلِقٍ تٌ بْنسْي مَ هَن بْنسْي نَشٍيٍ سَ قَمَ.عِ دُنِحَ شَنشِ نَن دَا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رِيّ بُمَ هَن تٌ،بِرِن نَ عِ شَ مَنفّيَ نَن بُن مَ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مُ سّيوَ عِ شَ سّرِيّ رَ نُ،ﭑ بَرَ بْنْ ﭑ مَ تْورّ كُي نُ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ّيمُمَ عِ شَ مَسٍنيِ رَ قٍوٌ،بَرِ مَ عِ ﭑ كِسِشِ عٍ تَن نَن سَابُي رَ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يّتّ قِ عِ مَ، ﭑ نَكِسِ.ﭑ تِنمَ عِ سَفٌ سُشُقٍ رَ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وَ مَ ﭑ قَشَقٍ،كْنْ ﭑ تَن حْشْ سَشِ عِ شَ مَسٍنيِ شْن مَ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دُنِحَ قٍ بِرِن حْنمَ نّ،كْنْ عِ شَ سّرِيّ مُ كَنَمَ عَبَدَن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رِيّ رَقَن ﭑ مَ.ﭑ نَ ﭑ حْشْ سَشِ عَ شْن مَ كُد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2026-08-15T13:59:19Z</dcterms:created>
  <dcterms:modified xsi:type="dcterms:W3CDTF">2026-08-15T13:59:19Z</dcterms:modified>
  <dc:title>Bible.com.au: يَبُرَ 119:1-176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