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presProps" Target="presProps.xml"/>
  <Relationship Id="rId36" Type="http://schemas.openxmlformats.org/officeDocument/2006/relationships/viewProps" Target="viewProps.xml"/>
  <Relationship Id="rId37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2385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يَبُرَ 118:1-29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S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شَشِلِ تِقٍ عَلَتَلَ رَعَلَ مَتْشْي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وٌ عَلَتَلَ تَنتُ بَرِ مَ عَ قَن،عَ شَ شَنُنتٍيَ مُ حْنمَ عَبَدَن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ِسِرَيِلَ شَ عَ قَلَ،«عَ شَ شَنُنتٍيَ مُ حْنمَ عَبَدَن!»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هَرُنَ بْنسْي شَ عَ قَلَ،«عَ شَ شَنُنتٍيَ مُ حْنمَ عَبَدَن!»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 يَرَفَاشُييٍ شَ عَ قَلَ،«عَ شَ شَنُنتٍيَ مُ حْنمَ عَبَدَن!»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مَ تْورّ كُي، ﭑ نَشَ عَلَتَلَ مَشَندِ.عَ نَشَ ﭑ مَ دُبَ سُشُ ﭑ قُلُنقٍ رَ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تَلَ نَ ﭑ سّيتِ مَ، ﭑ مُ فَاشُمَ قٍقٍ مَ.عَدَ مَدِ نْمَ مُنسٍ نِيَدٍ ﭑ نَ؟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تَلَ نَ ﭑ قْشْ رَ، عَ ﭑ مَلِمَ.ﭑ قَمَ نّ نْدٍ ﭑ يَشُييٍ رَ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شَشِلِ تِقٍ عَلَتَلَ رَ، نَ نَن قَن بٍينُن شَشِلِ تِقٍ عَدَ مَدِ رَ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يّتّ تَشُقٍ عَلَتَلَ رَ دَنفِ يّتّ تَشُقٍ دُنِحَ مَنفّيٍ رَ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سِ بِرِن نُ ﭑ نَبِلِنشِ ﭑ فٍرٍ شِلِ مَ،كْنْ عَلَتَلَ نَشَ عَ نِيَ ﭑ شَ نْ عٍ رَ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ٍ نُ ﭑ نَبِلِنشِ عَ حَاشِ رَ،كْنْ ﭑ نَشَ نْ عٍ رَ عَلَتَلَ شِلِ رَ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ٍ نَشَ دِن ﭑ نَ عَلْ كُمِ تْنسْي،كْنْ عٍ نَشَ حْن عَلْ سّشّ شَرَشِ فَنمَ كِ نَشّ.عَلَتَلَ نَن عَ نِيَ ﭑ شَ نْ عٍ رَ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ٍ نُ ﭑ مَتُتُنمَ سّنبّ رَ،عَ فبٍ مُ نُ لُشِ ﭑ شَ بِرَ،كْنْ عَلَتَلَ نَشَ ﭑ مَلِ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تَلَ نَن نَ ﭑ سّنبّ نُن ﭑ مَ سّيوّ رَ،عَ بَرَ ﭑ نَكِسِ!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سّيوّ نُن شُننَكٍلِ شُي نَشَ مِنِ تِنشِنتْييٍ شْنيِ عَ قَلَقٍ رَ،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«عَلَتَلَ نَشَ وَلِ سّنبّ رَ!عَ نَشَ عَ مَنفّيَ مَسٍن،عَ كَابَنَكٌي رَبَ.»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مُ قَشَ، ﭑ نَشَ كِسِ،عَلَكٌ ﭑ شَ عَلَتَلَ شَ كَابَنَكٌي مَسٍن حَمَ بّ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تَلَ بَرَ ﭑ حَشَنكَتَ،كْنْ عَ مُ ﭑ لُشِ ﭑ شَ قَشَ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وٌ تِنشِنيِ نَادّيٍ رَبِ ﭑ بّ،ﭑ سٌمَ مّننِ عَلَتَلَ تَنتُقٍ رَ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تَلَ شَ نَادّ نَن يِ كِ،تِنشِنتْييٍ سٌمَ نَشَن كُي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عِ تَنتُمَ نّ، بَرِ مَ عِ بَرَ ﭑ مَ دُبَ سُشُ،عِ بَرَ قِندِ ﭑ نَكِسِمَ رَ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بَنشِتِيٍ مّي فّمّ نَشَن نَ،نَ بَرَ قِندِ بَنشِ سَنفَنتِمّ رَ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نَ كٍلِشِ مَرِفِ نَن مَ.كَابَنَكٌي نَ عَ رَ وٌن تَن بّ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لْشْي نَن يِ كِ عَلَتَلَ نَشَن حَنِفٍشِ،وٌن شَ حّلّشِن، وٌن شَ سّيوَ عَ شَ قٍ رَ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يَندِ عَلَتَلَ، مُشُ رَكِسِ!يَندِ عَلَتَلَ، مُشُ شُن نَكٍلِ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بَرَكَ نَ مِشِ مَ نَشَن قَقٍ مَرِفِ شِلِ رَ.مُشُ عَلَتَلَ مَتْشْمَ عَ شَ بَنشِ كُي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مَرِفِ نَن نَ عَلَتَلَ رَ،نَشَن شَ نْرّ بَرَ يَنبَ وٌن مَ.وٌ شَ سّرّشّ شِرِ سّرّشّبَدٍ سّيتِ مَ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مَرِفِ عَلَ نَن عِ رَ، ﭑ عِ تَنتُمَ نّ،ﭑ مَرِفِ عَلَ نَن عِ رَ، ﭑ عِ مَتْشْمَ نّ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وٌ عَلَتَلَ تَنتُ بَرِ مَ عَ قَن.عَ شَ شَنُنتٍيَ مُ حْنمَ عَبَدَن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4">
  <a:themeElements>
    <a:clrScheme name="Theme3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4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2026-10-19T10:59:38Z</dcterms:created>
  <dcterms:modified xsi:type="dcterms:W3CDTF">2026-10-19T10:59:38Z</dcterms:modified>
  <dc:title>Bible.com.au: يَبُرَ 118:1-29 (AKS)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