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00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 تِقٍ عَلَتَلَ رَ، نَ نَن قَن بٍينُن شَشِلِ تِقٍ عَدَ مَدِ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تَشُقٍ عَلَتَلَ رَ دَنفِ يّتّ تَشُقٍ دُنِحَ مَنفّيٍ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 بِرِن نُ ﭑ نَبِلِنشِ ﭑ فٍرٍ شِلِ مَ،كْنْ عَلَتَلَ نَشَ عَ نِيَ ﭑ شَ نْ عٍ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ﭑ نَبِلِنشِ عَ حَاشِ رَ،كْنْ ﭑ نَشَ نْ عٍ رَ عَلَتَلَ شِلِ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دِن ﭑ نَ عَلْ كُمِ تْنسْي،كْنْ عٍ نَشَ حْن عَلْ سّشّ شَرَشِ فَنمَ كِ نَشّ.عَلَتَلَ نَن عَ نِيَ ﭑ شَ نْ عٍ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ﭑ مَتُتُنمَ سّنبّ رَ،عَ فبٍ مُ نُ لُشِ ﭑ شَ بِرَ،كْنْ عَلَتَلَ نَشَ ﭑ مَلِ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نَ ﭑ سّنبّ نُن ﭑ مَ سّيوّ رَ،عَ بَرَ ﭑ نَكِسِ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يوّ نُن شُننَكٍلِ شُي نَشَ مِنِ تِنشِنتْييٍ شْنيِ عَ قَلَقٍ رَ،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تَلَ نَشَ وَلِ سّنبّ رَ!عَ نَشَ عَ مَنفّيَ مَسٍن،عَ كَابَنَكٌي رَبَ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قَشَ، ﭑ نَشَ كِسِ،عَلَكٌ ﭑ شَ عَلَتَلَ شَ كَابَنَكٌي مَسٍن حَمَ بّ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 تِقٍ عَلَتَلَ رَ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بَرَ ﭑ حَشَنكَتَ،كْنْ عَ مُ ﭑ لُشِ ﭑ شَ قَش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ِنشِنيِ نَادّيٍ رَبِ ﭑ بّ،ﭑ سٌمَ مّننِ عَلَتَلَ تَنتُقٍ ر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نَادّ نَن يِ كِ،تِنشِنتْييٍ سٌمَ نَشَن كُي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تَنتُمَ نّ، بَرِ مَ عِ بَرَ ﭑ مَ دُبَ سُشُ،عِ بَرَ قِندِ ﭑ نَكِسِمَ ر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شِتِيٍ مّي فّمّ نَشَن نَ،نَ بَرَ قِندِ بَنشِ سَنفَنتِمّ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ٍلِشِ مَرِفِ نَن مَ.كَابَنَكٌي نَ عَ رَ وٌن تَن بّ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شْي نَن يِ كِ عَلَتَلَ نَشَن حَنِفٍشِ،وٌن شَ حّلّشِن، وٌن شَ سّيوَ عَ شَ قٍ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ندِ عَلَتَلَ، مُشُ رَكِسِ!يَندِ عَلَتَلَ، مُشُ شُن نَكٍلِ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َكَ نَ مِشِ مَ نَشَن قَقٍ مَرِفِ شِلِ رَ.مُشُ عَلَتَلَ مَتْشْمَ عَ شَ بَنشِ كُي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نَن نَ عَلَتَلَ رَ،نَشَن شَ نْرّ بَرَ يَنبَ وٌن مَ.وٌ شَ سّرّشّ شِرِ سّرّشّبَدٍ سّيتِ 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تَلَ تَنتُ بَرِ مَ عَ قَن،عَ شَ شَنُنتٍيَ مُ حْنمَ عَبَدَن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 نَن عِ رَ، ﭑ عِ تَنتُمَ نّ،ﭑ مَرِفِ عَلَ نَن عِ رَ، ﭑ عِ مَتْشْمَ نّ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تَلَ تَنتُ بَرِ مَ عَ قَن.عَ شَ شَنُنتٍيَ مُ حْنمَ عَبَدَن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شَ عَ قَلَ،«عَ شَ شَنُنتٍيَ مُ حْنمَ عَبَدَن!»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رُنَ بْنسْي شَ عَ قَلَ،«عَ شَ شَنُنتٍيَ مُ حْنمَ عَبَدَن!»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يَرَفَاشُييٍ شَ عَ قَلَ،«عَ شَ شَنُنتٍيَ مُ حْنمَ عَبَدَن!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تْورّ كُي، ﭑ نَشَ عَلَتَلَ مَشَندِ.عَ نَشَ ﭑ مَ دُبَ سُشُ ﭑ قُلُنقٍ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 ﭑ سّيتِ مَ، ﭑ مُ فَاشُمَ قٍقٍ مَ.عَدَ مَدِ نْمَ مُنسٍ نِيَدٍ ﭑ نَ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 ﭑ قْشْ رَ، عَ ﭑ مَلِمَ.ﭑ قَمَ نّ نْدٍ ﭑ يَشُيي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2026-06-15T08:55:30Z</dcterms:created>
  <dcterms:modified xsi:type="dcterms:W3CDTF">2026-06-15T08:55:30Z</dcterms:modified>
  <dc:title>Bible.com.au: يَبُرَ 118:1-29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