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17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شَنُنتٍي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 بِرِن شَ عَلَتَلَ مَتْشْ،بْنسْي بِرِن شَ عَ تَنتُ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 شَ شَنُنتٍيَ فبٌ وٌن مَبِرِ،عَ شَ دُفُتّفّحَ مُ حْنمَ عَبَدَن.وٌ عَلَتَلَ مَتْشْ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2026-10-19T10:59:08Z</dcterms:created>
  <dcterms:modified xsi:type="dcterms:W3CDTF">2026-10-19T10:59:08Z</dcterms:modified>
  <dc:title>Bible.com.au: يَبُرَ 117:1-2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