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117:1-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شَنُنتٍيَعَلَ مَتْشْي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ِ بِرِن شَ عَلَتَلَ مَتْشْ،بْنسْي بِرِن شَ عَ تَنتُ،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عَ شَ شَنُنتٍيَ فبٌ وٌن مَبِرِ،عَ شَ دُفُتّفّحَ مُ حْنمَ عَبَدَن.وٌ عَلَتَلَ مَتْشْ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2026-08-15T13:59:16Z</dcterms:created>
  <dcterms:modified xsi:type="dcterms:W3CDTF">2026-08-15T13:59:16Z</dcterms:modified>
  <dc:title>Bible.com.au: يَبُرَ 117:1-2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