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16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بَرَ ﭑ نِي رَتَنفَ قَشّ مَ،عِ يَيٍ بَ ﭑ يَ رَ،عِ ﭑ سَنيِ سّنبّ سٌ،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ﭑ شَ حّرّ عِ تَن عَلَتَلَ يَ رَ مِشِ بَلٌشِ يَ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ٌ نُ ﭑ شَشِلِ تِمَ عِ رَ،ﭑ نَشَ عَ قَلَ عِ بّ، «ﭑ نَ تْورْقٍ.»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ِمَنِيَ تٌ بَ ﭑ يِ رَ،ﭑ نَشَ عَ قَلَ، «وُلٍ قَلّ نَن مِشِ بِرِن نَ.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ﭑ عِ سَرٍ قِمَ دِ، عِ شَ هِننّ شَ قٍ رَ؟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شَ مَرَتَنفّ مَسٍنمَ نّ حَمَ بّ،عَلَتَلَ شِلِ مَتْشْقٍ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ﭑ مَ لَايِدِيٍ رَكَمَلِمَ نّ عَلَتَلَ بّ،عَ شَ حَمَ بِرِن يَ شْرِ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عَ حْشْ سَمَ نّ عَ بَتُلَيٍ شَ سِمَيَ شْن 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عَلَتَلَ شَ كٌنيِ دِ نَن ﭑ نَ،عِ شَ كٌنيِ فِنّ شَ دِ،عِ نَشَن نَقُلُنشِ سَيَ لُوتِ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تُي سّرّشّ بَمَ نّ عِ بّ،ﭑ عِ شِلِ مَتْشْمَ نّ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كِسِ قَشّ مَعَلَ مَتْشْ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ﭑ مَ لَايِدِيٍ رَكَمَلِمَ نّ عَلَتَلَ بّ،عَ شَ حَمَ بِرِن يَ شْرِ،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بَنشِ تّتّ كُي،دَرِ سَلَمُ حَمَ يَ شْرِ.وٌ مَرِفِ مَتْشْ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لَتَلَ شَنُمَ بَرِ مَ عَ ﭑ شُي مّمَ.عَ نَشَ كِنِكِنِ ﭑ وَ شُي م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ٌ عَ تُلِ مَتِ ﭑ نَ،ﭑ عَ مَشَندِ مَ نّ ﭑ مَ سِمَيَ بِرِن ك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َشّ لُوتِ نُ بَرَ ﭑ شِرِ،عَلِفِيَمَ تْورّ نُ بَرَ ﭑ لِ،نِمِسّ نُن كْنتْقِلِ نُ بَرَ نْ ﭑ نَ،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نَ تّمُي ﭑ نَشَ عَلَتَلَ مَشَندِ،«عَلَتَلَ، يَندِ، ﭑ نَكِسِ!»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ِننّنتٍ نَن عَلَتَلَ رَ، عَ تِنشِن.وٌن مَرِفِ عَلَ كِنِكِنِمَ وٌن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ِشِ مَفٌرٌشِ كَنتَمَ.ﭑ سّنبّ تٌ حْن، عَ نَشَ ﭑ نَكِس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 ﭑ نِي رَشَرَ،بَرِ مَ عَلَتَلَ بَرَ قٍ قَنيِ رَبَ ﭑ ب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2026-06-15T08:19:18Z</dcterms:created>
  <dcterms:modified xsi:type="dcterms:W3CDTF">2026-06-15T08:19:18Z</dcterms:modified>
  <dc:title>Bible.com.au: يَبُرَ 116:1-19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