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9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يَءِلَنمَيٍ قَمَ نّ لُدٍ عَلْ عٍ تَن.مِشِ نَشٍيٍ عٍ شَشِلِ تِمَ عٍ رَ عٍ قِندِ مَ سّنبّتَرٍيٍ نَن ن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بْنسْي، عِ شَشِلِ تِ عَلَتَلَ رَ،نَشَن قِندِ عِ شَ دّ مّرِ نُن عِ كَنتَمَ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رُنَ بْنسْي، عِ شَشِلِ تِ عَلَتَلَ رَ،نَشَن قِندِ عِ شَ دّ مّرِ نُن عِ كَنتَمَ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نَشٍيٍ قِندِشِ عَلَ يَرَفَاشُييٍ رَ،وٌ وٌ شَشِلِ تِ عَلَتَلَ رَ،نَشَن قِندِ عِ شَ دّ مّرِ نُن عِ كَنتَمَ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عَ حْشْ سَشِ وٌن شْن مَ.عَ وٌن بَرَكَمَ نّ.عِسِرَيِلَ بْنسْي يٌ، هَرُنَ بْنسْي يٌ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ن عَلَ يَرَفَاشُييٍ بِرِن يٌ،عٍ بَرَكّ سْتْمَ ن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وٌ تَن نُن وٌ شَ دِيٍ يِرِو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ن كٌورٍ نُن بْشِ دَا،عَ شَ بَرَكّ قِ وٌ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فبٍ كٌورٍ رَ،كْنْ عَ نَشَ دُنِحَ تَن قِ عَدَ مَدِيٍ 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قَشَشِيٍ شَ مُ عَلَتَلَ مَتْشْمَ،مِشِ نَشٍيٍ سِفَمَ عَلِفِيَمَ عٍ مُ نْمَ مَتْشْي رَبَدٍ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فبٌ كُيٍيٍ بّ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ن تَن نَشٍيٍ نَ دُنِحَ،عَ لَنمَ وٌن شَ تَنتُي رَ سِفَ عَلَتَلَ مَ،قْلْ يِ تّمُي مَ هَن دَن مُ نَشَن مَ.وٌ عَلَتَلَ مَتْشْ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تْشْي مُ لَنمَ مُشُ تَن بّ،مَتْشْي لَنمَ عَلَتَلَ نَن بّ،عَ شَ هِننّ نُن دُفُتّفّحَ شَ قٍ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حَمَنّيٍ عَ قَلَمَ،«عٍ شَ عَلَ نَ مِندٍن؟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 نَ كٌورٍ مَ،عَ عَ وَشْنقٍ بِرِن نَبَ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شَ كُيٍيٍ يَءِلَنشِ شّيمَ نُن فبٍتِ نَن نَ،عٍ يّتّ بّلّشّيٍ سَابُي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 نَ عٍ بّ، كْنْ عٍ مُ وْيّنمَ،يَ نَ عٍ بّ، كْنْ عٍ مُ سٍ تٌم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لِ نَ عٍ بّ، كْنْ عٍ مُ شُي مّمَ،حْي نَ عٍ بّ، كْنْ عٍ مُ سٍ شِرِ مّ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لّشّ نَ عٍ بّ، كْنْ عٍ مُ سٍ مَسُشُمَ،سَنيِ نَ عٍ بّ، كْنْ عٍ مُ عٍ حّرّ مَ.شُي يٌ مُ مِنِمَ عٍ كْن نَ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2026-05-21T08:41:45Z</dcterms:created>
  <dcterms:modified xsi:type="dcterms:W3CDTF">2026-05-21T08:41:45Z</dcterms:modified>
  <dc:title>Bible.com.au: يَبُرَ 115:1-18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