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يٍ دُلٌنيِ رَ مِنِ قَنيٍ شْرْشْي كُي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بْشِ عَلَ شَ حَمَ رَ سّنّقٍ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شُبَ بْنسْي نَشَن قِندِشِ عِسِرَيِلَ رَ،عٍ نَشَ مِنِ مِسِرَ شَ كٌنيِيَ رَ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سَبَتِ يُدَيَ عَلَ شَ هْرْ مْلِنفِرَ لُشِ دّننَشّ.عِسِرَيِلَ بْشِ نَشَ قِندِ عَلَ شَ مَنفّيَ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لُنيُمِ بَا تٌ عِسِرَيِلَ حَمَ تٌ،عَ نَشَ رَبِ مَقُرٍن.يُرُدّن شُرٍ تٌ عٍ تٌ قَ رَ،عَ مَن نَشَ كِرَ قِ عٍ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فٍيَيٍ تٌ عٍ تٌ،عٍ نَشَ تُفَن تُفَن حّلّشِنيِ رَ،عَلْ يّشّي كٌنتٌنيِيٍ نُن يّشّي يْرّيٍ تُفَنمَ كِ نَش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سٍ عَ نِيَشِ نَ بَا شَ رَبِ مَقُرٍن؟مُنسٍ عَ نِيَشِ يُرُدّن شُرٍ كِرَ قِشِ عٍ مَ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سٍ عَ نِيَشِ عِسِرَيِلَ فٍيَيٍ شَ حّلّشِنعَلْ يّشّي كٌنتٌنيِيٍ نُن يّشّيٍ يْرّيٍ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ُنِحَ بِرِن شَ سّرّن مَرِفِ يَ رَ،نَشَن قِندِ يَشُبَ مَرِفِ عَلَ رَ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2026-06-15T08:24:48Z</dcterms:created>
  <dcterms:modified xsi:type="dcterms:W3CDTF">2026-06-15T08:24:48Z</dcterms:modified>
  <dc:title>Bible.com.au: يَبُرَ 114:1-8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