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13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مَنِيّ مُ ن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عَلَتَلَ مَتْشْ!عَلَتَلَ شَ كٌنيِ دِيٍ، وٌ شَ عَ مَتْشْ.وٌ عَلَتَلَ شِلِ مَتْشْ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نتُي نَ عَلَتَلَ بّ عَبَدَن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نتُي نَ عَلَتَلَ بّ يِرٍ بِرِن،كٍلِقٍ سٌفٍتٍدٍ مَبِرِ، هَن سٌفٍفٌرٌدٍ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نْي نَ حَمَنّيٍ شُن مَ،عَ شَ نْرّ نَ كٌورٍ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مَنِيّ وٌن مَرِفِ عَلَتَلَ رَ،نَشَن مَفٌرٌشِ عَ شَ كِبَنيِ كُي كٌورٍ مَ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عَ يَ رَفٌرٌ مَ كٌورٍ نُن بْشِ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ِسِكِينّ شُن نَكٍلِمَ،عَ تْورْ مِشِ بَمَ عَ شَ سٍتَرٍحَ كُي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تِمَ عَ شَ كُنتِفِيٍ سّيتِ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دِ فبٍفبٍ قِمَ فِنّ دِبَرِتَرٍ مَ،عَلَكٌ عَ شَ سّيوَ سْتْ عَ شَ دِيٍ يَ مَ.وٌ عَلَتَلَ مَتْشْ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2026-10-19T10:54:49Z</dcterms:created>
  <dcterms:modified xsi:type="dcterms:W3CDTF">2026-10-19T10:54:49Z</dcterms:modified>
  <dc:title>Bible.com.au: يَبُرَ 113:1-9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