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تِمَ عَ شَ كُنتِفِيٍ سّيتِ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ِ فبٍفبٍ قِمَ فِنّ دِبَرِتَرٍ مَ،عَلَكٌ عَ شَ سّيوَ سْتْ عَ شَ دِيٍ يَ مَ.وٌ عَلَتَلَ مَتْشْ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نِيّ مُ ن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عَلَتَلَ شَ كٌنيِ دِيٍ، وٌ شَ عَ مَتْشْ.وٌ عَلَتَلَ شِلِ مَتْشْ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تَلَ بّ عَبَد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تَلَ بّ يِرٍ بِرِن،كٍلِقٍ سٌفٍتٍدٍ مَبِرِ، هَن سٌفٍفٌرٌ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ْي نَ حَمَنّيٍ شُن مَ،عَ شَ نْرّ نَ كٌور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مَنِيّ وٌن مَرِفِ عَلَتَلَ رَ،نَشَن مَفٌرٌشِ عَ شَ كِبَنيِ كُي كٌورٍ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عَ يَ رَفٌرٌ مَ كٌورٍ نُن بْش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سِكِينّ شُن نَكٍلِمَ،عَ تْورْ مِشِ بَمَ عَ شَ سٍتَرٍحَ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113:1-9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