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سَر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َرِفِ عَلَ مَتْشْ!هّيرِ نَ مِشِ بّ نَشَن فَاشُمَ مَرِفِ يَ رَ،نَشَن تِنمَ عَ شَ يَامَرِيٍ رَبَتُد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نسْي سّنبّ فبٌمَ نّ بْشِ مَ.بَرَكّ لُمَ تِنشِنتْي نَن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ُلِ نُن بَننَيَ لُمَ عَ يِ رَ،عَ شَ تِنشِنيِ شَنشِ عَبَد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بّ مِنِمَ دِ مِ كُي تِنشِنتْي بّ،نَشَن كِنِكِنِمَ عَ بٌورٍ مَ،نَشَن هِننّمَ عَدَ مَدِيٍ رَ،نَشَن لُمَ حّرّ رَ تِنشِنيِ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َكّ لُمَ مِشِ بّ نَشَن مِشِيٍ كِمَ،نَشَن تِنمَ مِشِ دٌنِدٍ،نَشَن وَلِمَ تِنشِني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َنيِ مُ بِرَ مَ،مِشِيٍ مُ نّيمُمَ عَ شَ تِنشِني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فَاشُمَ شِبَارُ حَاشِ يَ رَ،بَرِ مَ عَ شَشِلِ تِشِ عَلَتَلَ رَ، عَ بْحّ شَنش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حّ رَشَرَ، فَاشُي يٌ مُ عَ مَ.عَ رَحْنيِ، عَ نْمَ نّ عَ يَشُيي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سِكِينّ كِمَ،عَ حّرّ مَ تِنشِنيِ كُي تّمُي بِرِن،عَ شُن نَكٍلِمَ تُ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تْورْ مَ نَ تٌقٍ رَ،عَ عَ حِنيِ مَشِنمَ،عَ شَ قٍ شُن نَكَنَمَ.مِشِ حَاشِيٍ شَ نَتّ مُ كَمَلِمَ قٍق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يَبُرَ 112:1-10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