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مُ كَنَمَ عَبَدَن،عَدَ مَدِيٍ لَنمَ عٍ شَ نَشٍيٍ رَكَمَل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شَ حَمَ شُن سَرَ،عَ بَرَ عَ شَ سَاتّ مَبَنبَن عَبَدَن.عَ شِلِ سّنِيّن، عَ مَفَاشُ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قْلْمَ عَلَتَلَ يَرَفَاشُي نَن مَ.مِشِ نَشَن فَاشُمَ عَلَ يَ رَ،عَ شَشِلِ قَنيِ سْتْمَ نّ.عَدَ مَدِيٍ لَنمَ عٍ شَ عَ مَتْشْ عَبَد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تْشْمَ قٍ نَشٍيٍ 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!ﭑ عَلَتَلَ بَتُمَ نّ ﭑ بْحّ بِرِن نَ،تِنشِنتْييٍ نُن حَمَ يَ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شَ وَلِيٍ مَكَابَ.عٍ رَقَن مِشِيٍ مَ نَشٍيٍ تِنمَ عٍ مَتٌ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وَلِيٍ نْرْشِ،عَ شَ تِنشِنيِ بُمَ نّ عَبَدَ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نِيَ بِرِن شَ رَتُ عَ شَ كَابَنَكٌي مَ.عَلَتَلَ هِننّمَ عَدَ مَدِيٍ رَ، عَ كِنِكِنِ ع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لٌي قِمَ مِشِ مَ نَشَن فَاشُمَ عَ يَ رَ،عَ رَتُ عَ شَ سَاتّ مَ عَبَدَ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شَ وَلِ سّنبّ مَسٍن عَ شَ حَمَ بّ،حَمَنّ فبّتّيٍ كّ سٌقٍ رَ عٍ ي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وَلِمَ نْندِ نُن تِنشِنيِ نَن قَرِ.عَ شَ يَامَرِيٍ قِندِ مَ سّرِيّ قَنيِ نَن ن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2026-08-15T13:59:21Z</dcterms:created>
  <dcterms:modified xsi:type="dcterms:W3CDTF">2026-08-15T13:59:21Z</dcterms:modified>
  <dc:title>Bible.com.au: يَبُرَ 111:1-10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