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ٍيٍ مُ كَنَمَ عَبَدَن،عَدَ مَدِيٍ لَنمَ عٍ شَ نَشٍيٍ رَكَمَلِ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عَ شَ حَمَ شُن سَرَ،عَ بَرَ عَ شَ سَاتّ مَبَنبَن عَبَدَن.عَ شِلِ سّنِيّن، عَ مَفَاشُ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مَيَ قْلْمَ عَلَتَلَ يَرَفَاشُي نَن مَ.مِشِ نَشَن فَاشُمَ عَلَ يَ رَ،عَ شَشِلِ قَنيِ سْتْمَ نّ.عَدَ مَدِيٍ لَنمَ عٍ شَ عَ مَتْشْ عَبَدَن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َتْشْمَ قٍ نَشٍيٍ مَ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عَلَتَلَ مَتْشْ!ﭑ عَلَتَلَ بَتُمَ نّ ﭑ بْحّ بِرِن نَ،تِنشِنتْييٍ نُن حَمَ يَ م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ِفِ شَ وَلِيٍ مَكَابَ.عٍ رَقَن مِشِيٍ مَ نَشٍيٍ تِنمَ عٍ مَتٌدٍ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وَلِيٍ نْرْشِ،عَ شَ تِنشِنيِ بُمَ نّ عَبَدَن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َ نِيَ بِرِن شَ رَتُ عَ شَ كَابَنَكٌي مَ.عَلَتَلَ هِننّمَ عَدَ مَدِيٍ رَ، عَ كِنِكِنِ عٍ 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لٌي قِمَ مِشِ مَ نَشَن فَاشُمَ عَ يَ رَ،عَ رَتُ عَ شَ سَاتّ مَ عَبَدَن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عَ شَ وَلِ سّنبّ مَسٍن عَ شَ حَمَ بّ،حَمَنّ فبّتّيٍ كّ سٌقٍ رَ عٍ ي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وَلِمَ نْندِ نُن تِنشِنيِ نَن قَرِ.عَ شَ يَامَرِيٍ قِندِ مَ سّرِيّ قَنيِ نَن نَ،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2026-06-13T21:25:05Z</dcterms:created>
  <dcterms:modified xsi:type="dcterms:W3CDTF">2026-06-13T21:25:05Z</dcterms:modified>
  <dc:title>Bible.com.au: يَبُرَ 111:1-10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