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4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10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ن مَنفّ شُنفبٍ دْشْمَعَلَ مَتْشْيدَوُدَ شَ بّيتِ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مَسٍنيِ ﭑ مَرِفِ بّ؛«عِ مَفٌرٌ ﭑ يِقَنيِ مَ،هَن ﭑ شَ عِ سَنيِ تِ عِ يَشُييٍ قَرِ.»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عِ سّنبّ رَفبٌمَ نّ كٍلِقٍ سِيٌنِ،هَن عِ عِ يَشُييٍ يَمَرِ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سْورِيٍ لُمَ نّ عِ قْشْ رَ فٍرٍ كُي.نَ كُيٍ نَ عِبَ سُبَشّ مَ،عِ سّنبّ فبٌمَ نّ سّنِيّنيِ كُي عَلْ عِ قٌنِكٍ وَشَتِ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بَرَ عَ كَلِ يِ لَايِدِ رَ،نَشَن مُ كَنَمَ؛«ﭑ بَرَ عِ قِندِ سّرّشّدُبّ رَ عَبَدَن،عَ مٍلٍكِسٍدٍكِ دَاشِ.»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رِفِ لُمَ عِ يِقَنيِ مَ،عَ مَنفّيٍ كَنَمَ نّ عَ شَ شْنّ لْشْي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عَ شَ كِيتِ رَحّرّ مَ نّ حَمَنّيٍ قَرِ،عَ عٍ سْنتْ، عَ مَنفّ شُنفبٍ ندٍ شُن نَكَن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شُرٍ يٍ مِنمَ كِرَ عِ.عَ شُن نَكٍلِمَ نَ نَن 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2026-06-15T07:56:52Z</dcterms:created>
  <dcterms:modified xsi:type="dcterms:W3CDTF">2026-06-15T07:56:52Z</dcterms:modified>
  <dc:title>Bible.com.au: يَبُرَ 110:1-7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