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مَنفّ شُنفبٍ دْشْمَعَلَ مَتْشْيدَوُدَ شَ بّيت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سٍنيِ ﭑ مَرِفِ بّ؛«عِ مَفٌرٌ ﭑ يِقَنيِ مَ،هَن ﭑ شَ عِ سَنيِ تِ عِ يَشُييٍ قَرِ.»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ِ سّنبّ رَفبٌمَ نّ كٍلِقٍ سِيٌنِ،هَن عِ عِ يَشُييٍ يَمَر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ْورِيٍ لُمَ نّ عِ قْشْ رَ فٍرٍ كُي.نَ كُيٍ نَ عِبَ سُبَشّ مَ،عِ سّنبّ فبٌمَ نّ سّنِيّنيِ كُي عَلْ عِ قٌنِكٍ وَشَت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عَ كَلِ يِ لَايِدِ رَ،نَشَن مُ كَنَمَ؛«ﭑ بَرَ عِ قِندِ سّرّشّدُبّ رَ عَبَدَن،عَ مٍلٍكِسٍدٍكِ دَاشِ.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لُمَ عِ يِقَنيِ مَ،عَ مَنفّيٍ كَنَمَ نّ عَ شَ شْنّ لْشْي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شَ كِيتِ رَحّرّ مَ نّ حَمَنّيٍ قَرِ،عَ عٍ سْنتْ، عَ مَنفّ شُنفبٍ ندٍ شُن نَكَ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ُرٍ يٍ مِنمَ كِرَ عِ.عَ شُن نَكٍلِمَ نَ نَ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2026-08-15T13:59:12Z</dcterms:created>
  <dcterms:modified xsi:type="dcterms:W3CDTF">2026-08-15T13:59:12Z</dcterms:modified>
  <dc:title>Bible.com.au: يَبُرَ 110:1-7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