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1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يِ رَقَن عَلَ م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ﭑ بَرَ عَلَتَلَ قِندِ ﭑ يِفِ رَ.وٌ عَ قَلَمَ ﭑ بّ دِ،«عِ عِ فِ عَلْ شْنِ نَشَن تُفَنمَ سِفَقٍ رَ فٍيَ مَ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مِشِ حَاشِيٍ بَرَ عٍ شَ شَلِيٍ تٌنفٌ،عٍ شَ مِشِ بْحّ قَنيِيٍ قَشَ.»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سّرِيّ مُ نَ مِشِيٍ تَفِ سْنْن،تِنشِنتْي قَ مُنسٍ رَبَمَ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 عَ شَ هْرْ مْبَنشِ سّنِيّنشِ كُي.عَ شَ كِبَنيِ نَ عَرِيَننَ.عَ عَدَ مَدِيٍ مَتٌمَ عَ قَنيِ رَ،عَ شَ عَ كٌلٌن نَشَن نَ عٍ سٌندٌنيِ كُي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تِنشِنتْي نُن تِنشِنتَرٍ مَتٌمَ.فبَلٌي رَقَن نَشٍيٍ مَ، عَ نٍيٍ رَحَاشُ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ِنشِنتَرٍ لُمَ تْورّ مْولِ بِرِن كُي.نَ لُمَ نّ عَلْ تّ وٌلٍنشِ نُن قٌيٍ حَاش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تِنشِن.تِنشِنيِ رَقَن عَ مَ.تِنشِنتْي قَمَ عَ يَتَفِ تٌدٍ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2026-10-19T10:57:07Z</dcterms:created>
  <dcterms:modified xsi:type="dcterms:W3CDTF">2026-10-19T10:57:07Z</dcterms:modified>
  <dc:title>Bible.com.au: يَبُرَ 11:1-7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