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109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َ سِمَيَ شَ دُنكٍ كْتِ.مِشِ فبّتّ شَ عَ شَ وَلِ تٌنفٌ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َ دِيٍ شَ قِندِ كِرِدِيٍ رَ،عَ شَ فِنّ شَ قِندِ كَاحّ ر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َ دِيٍ شَ قِندِ حّرّتِيٍ رَ نَشٍيٍ كُلّ مَتِمَ تُن.عٍ شَ مَكُيَ عٍ بَرِدٍ رَ نَشَن بَرَ كَن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ٌنِقَ شَ عَ كّ بِرِن تٌنفٌ،عَ شَ فٍينِ بِرِن شَ قِندِ سِ فبّتّيٍ فبٍ رَ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يٌ نَشَ كِنِكِنِ عَ مَ،مِشِ يٌ نَشَ هِننّ عَ شَ كِرِدِيٍ ر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ْنسْي شَ سْنتْ،عٍ شِلِيٍ شَ نّيمُ مِشِيٍ رَ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شَ رَتُ عَ شَ قٍ كٌبِيٍ مَ،عَ نفَ شَ يُنُبِ نَشَ شَقَرِ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شَ رَتُ نَ يُنُبِيٍ مَ تّمُي بِرِن،عَ شَ عٍ شَ قٍ رَنّيمُ دُنِحَ رَ،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عٍ مُ دُفُتّفّحَ رَكَمَلِمَ،عٍ مِسِكِينّيٍ نُن قُشَرِلَيٍ تْورْ مَ،هَن عٍ قَشَ سُننُنيِ كُي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شَن مِشِ دَنكَمَ، نَ كَنيِ شَ دَنكّ سْتْ.نَشَن دُبَمَ مِشِيٍ بّ، عَ شَ بَرَكّ سْتْ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ْوحّفّلَ شَ مَشَندِعَلَ مَشَندِ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نكّ شَ رَفٌرٌ عَ مَعَلْ عَ دٌنمَ رَفٌرٌ مَ عَ مَ كِ نَشّ.عَ شَ سٌ عَ قَتٍ عِ عَلْ يٍ،عَ شَ سٌ عَ شْرِيٍ عَلْ تُرٍ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َ لُ عَ مَ عَلْ عَ شَ سٌسٍ لُمَ عَ مَ كِ نَشّ،عَ شَ بِلِن عَ مَ عَلْ عَ بّلّتِ بِلِنمَ عَ تَفِ كِ نَشّ تّمُي بِرِن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شَ نَ سَرٍ قِ ﭑ مَ يَشُييٍ بّ،نَشٍيٍ قٍ كٌبِ قَلَمَ ﭑ شُن مَ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عِ تَن ﭑ مَرِفِ عَلَتَلَ،عِ شَ هِننّ ﭑ نَ عِ شِلِ شَ قٍ رَ،عِ شَ ﭑ نَكِسِ عِ شَ دُفُتّفّحَ قَنيِ سَابُي رَ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لُشِ نّ عَلْ مِسِكِينّ قُشَرِلَ،نَشَن بْحّ نَ تْورْقٍ كِ قَنيِ رَ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قٍ حْنقٍ عَلْ نِينِ نَشَن كُيَمَ نُنمَرٍ رَ.مِشِ ﭑ كٍرِ مَ عَلْ كَتٌي كٍرِ مَ كِ نَشّ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شِنبِيٍ سّرّنمَ، ﭑ قَتٍ حْنمَ،سُنيِ شَ قٍ رَ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ﭑ نَيَافِمَ تّمُي بِرِن.عٍ نَ ﭑ تٌ، عٍ يٌمَ ﭑ مَ تُن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رِفِ عَلَ، عِ شَ ﭑ مَلِ،عِ شَ ﭑ نَكِسِ عِ شَ دُفُتّفّحَ شَ قٍ رَ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شَ عَ كٌلٌن، عِ سّنبّ نَ ﭑ مَلِقٍ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وُدَ شَ بّيتِ بّيتِبَيٍ شَ مَنفّ بّﭑ مَرِفِ عَلَ، ﭑ نَشَن مَتْشْمَ، عِ نَشَ لُ دُندُي كُي،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تَن ﭑ دَنكَمَ،كْنْ عِ بَرَكّ نَن قِمَ ﭑ مَ.يَافِ قَمَ نّ دُ سُدٍ عٍ شُن نَ،كْنْ ﭑ تَن عِ شَ كٌنيِ دِ، ﭑ سّيوَ مَ نّ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يَشُييٍ شَ عِقُ،عٍ شَ يَافِ شَ دُ سُ عٍ شُن نَ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َلَتَلَ تَنتُمَ نّ ﭑ شُي عِتٍشِ رَ،ﭑ عَ مَتْشْمَ نّ حَمَ يَ مَ،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عَ تِشِ مِسِكِينّ سّيتِ مَ،عَ شَ عٍ رَتَنفَ مِشِيٍ مَ نَشٍيٍ وَ مَ عٍ قَشَقٍ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مِشِ حَاشِيٍ نَ وُلٍ قَلَقٍ ﭑ شُن مَ.عٍ دّ مُ قَن، عٍ وُلٍ قَلَ تُن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نَ ﭑ نَبِلِنقٍ شْننَنتٍيَ وْيّنيِيٍ رَ،هَلِ ﭑ مُ قٍ حَاشِ يٌ رَبَشِ عٍ ر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 قٍ قَنيِ رَبَ عٍ بّ، عٍ ﭑ فٍرٍ.ﭑ عَ رَفبِلٍنمَ عِ تَن عَلَ نَن م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ﭑ مَ وَلِ قَنيِ سَرٍ رَفبِلٍنمَ ﭑ مَ عَ كٌبِ رَ،ﭑ مَ شَنُنتٍيَ، عٍ نَ مَسَرَ مَ ﭑ بّ شْننَنتٍيَ ر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نَ تْوحّفّتْي تَشُ مِشِ كٌبِ ندٍ رَ،عَ دّقَنبٌورٍ شَ عَ يَنق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 مَكِيتِ، كِيتِ شَ كَنَ عَ رَ.عِ نَشَ عَ شَ مَشَندِ سُشُ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2026-08-15T13:59:16Z</dcterms:created>
  <dcterms:modified xsi:type="dcterms:W3CDTF">2026-08-15T13:59:16Z</dcterms:modified>
  <dc:title>Bible.com.au: يَبُرَ 109:1-31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