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63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108:1-1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بَرَ وْيّن عَ شَ لِنفِرَ سّنِيّنشِ كُي،«ﭑ ﭑ شُن نَكٍلِمَ نّ،ﭑ سِكٍمِ بْشِ عِتَشُن،ﭑ سُكْتِ فُلُنبَ سْتْمَ نّ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فبٍ نَن فَلَدِ رَ، ﭑ فبٍ نَن مَنَسِ رَ.عٍقِرَ مِ بْشِ تَن لُمَ نّ عَلْ ﭑ شُن مَكَنتَسٍ،يُدَيَ قِندِ ﭑ مَ مُنيَاتِ رَ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ﭑ سَنيِ مَشَمَ مٌوَبَ بْشِ مَ،ﭑ ﭑ مَ سَنكِرِ وٌلِمَ عٍدٌن نَن مَ عَ شَ قِندِ ﭑ فبٍ رَ.ﭑ فٍرٍ تِ شُي مّمَ نّ قِلِسِتَ بْشِ مَ.»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ندٍ ﭑ شُن تِمَ تَا مَكَنتَشِ رَ؟ندٍ ﭑ شَنِنمَ عٍدٌن بْشِ مَ؟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مُ عَ رَ، نَشَن مُشُ رَبّحِنشِ فٍرٍ كُي؟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 قَ مُشُ مَلِدٍ، عِ شَ مُشُ بَ مُشُ يَشُييٍ يِ رَ.عَدَ مَدِيٍ شَ مَلِ قُقَقُ نَ عَ رَ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ن قَمَ وٌن سّنبّ رَ مِنِدٍ عَلَ شَ مَلِ سَابُي رَ.عَ تَن نَن قَمَ وٌن يَشُييٍ عِوُرُدٍ.»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ُننَكٍلِ عَلَ سَابُي رَعَلَ مَشَندِ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دَوُدَ شَ بّيتِ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، ﭑ بَرَ نَتّ تٌنفٌ ﭑ بْحّ كُي.ﭑ مَرِفِ شُننَكٍلِ كَنيِ، ﭑ ﭑ شُي رَ مِنِمَ نّ بّيتِيٍ رَ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ﭑ مَ كْرَيٍ نُن ﭑ مَ مَشَسٍيٍ بٍرٍ مَ نّ سُبَشّ مَ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َرِفِ، ﭑ عِ بَتُمَ نّ سِيٍ تَفِ،ﭑ عِ مَتْشْمَ نّ بّيتِ رَ حَمَنّيٍ يَ مَ،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َرِ مَ عِ شَ دُفُتّفّحَ فبٌ دَنفِ كٌورٍ رَ،عِ شَ شَنُنتٍيَ عِتٍ عَلْ نُشُييٍ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، عِ شُنيِ رَكٍلِ كٌورٍ مَ،عِ شَ نْرّ شَ لُ بْشِ بِرِن شُن مَ،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كٌ عِ شَنُنتٍنيِيٍ شَ كِسِ عِ سّنبّ سَابُي رَ.يَندِ، ﭑ مَ دُبَ سُشُ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9">
  <a:themeElements>
    <a:clrScheme name="Theme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2026-08-15T13:59:18Z</dcterms:created>
  <dcterms:modified xsi:type="dcterms:W3CDTF">2026-08-15T13:59:18Z</dcterms:modified>
  <dc:title>Bible.com.au: يَبُرَ 108:1-14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