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0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وْيّن عَ شَ لِنفِرَ سّنِيّنشِ كُي،«ﭑ ﭑ شُن نَكٍلِمَ نّ،ﭑ سِكٍمِ بْشِ عِتَشُن،ﭑ سُكْتِ فُلُنبَ سْتْمَ ن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فبٍ نَن فَلَدِ رَ، ﭑ فبٍ نَن مَنَسِ رَ.عٍقِرَ مِ بْشِ تَن لُمَ نّ عَلْ ﭑ شُن مَكَنتَسٍ،يُدَيَ قِندِ ﭑ مَ مُنيَات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ﭑ سَنيِ مَشَمَ مٌوَبَ بْشِ مَ،ﭑ ﭑ مَ سَنكِرِ وٌلِمَ عٍدٌن نَن مَ عَ شَ قِندِ ﭑ فبٍ رَ.ﭑ فٍرٍ تِ شُي مّمَ نّ قِلِسِتَ بْشِ مَ.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ندٍ ﭑ شُن تِمَ تَا مَكَنتَشِ رَ؟ندٍ ﭑ شَنِنمَ عٍدٌن بْشِ مَ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عَ رَ، نَشَن مُشُ رَبّحِنشِ فٍرٍ كُي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َ مُشُ مَلِدٍ، عِ شَ مُشُ بَ مُشُ يَشُييٍ يِ رَ.عَدَ مَدِيٍ شَ مَلِ قُقَقُ نَ عَ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قَمَ وٌن سّنبّ رَ مِنِدٍ عَلَ شَ مَلِ سَابُي رَ.عَ تَن نَن قَمَ وٌن يَشُييٍ عِوُرُدٍ.»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ننَكٍلِ عَلَ سَابُي رَ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بَرَ نَتّ تٌنفٌ ﭑ بْحّ كُي.ﭑ مَرِفِ شُننَكٍلِ كَنيِ، ﭑ ﭑ شُي رَ مِنِمَ نّ بّيتِيٍ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ﭑ مَ كْرَيٍ نُن ﭑ مَ مَشَسٍيٍ بٍرٍ مَ نّ سُبَشّ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ﭑ عِ بَتُمَ نّ سِيٍ تَفِ،ﭑ عِ مَتْشْمَ نّ بّيتِ رَ حَمَنّيٍ يَ مَ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شَ دُفُتّفّحَ فبٌ دَنفِ كٌورٍ رَ،عِ شَ شَنُنتٍيَ عِتٍ عَلْ نُشُيي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ُنيِ رَكٍلِ كٌورٍ مَ،عِ شَ نْرّ شَ لُ بْشِ بِرِن شُن م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ِ شَنُنتٍنيِيٍ شَ كِسِ عِ سّنبّ سَابُي رَ.يَندِ، ﭑ مَ دُبَ سُشُ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2026-06-15T08:24:20Z</dcterms:created>
  <dcterms:modified xsi:type="dcterms:W3CDTF">2026-06-15T08:24:20Z</dcterms:modified>
  <dc:title>Bible.com.au: يَبُرَ 108:1-14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