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84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عَلَتَلَ تَنتُ عَ شَ شَنُنتٍيَ شَ قٍ رَ،نُن عَ شَ كَابَنَكٌييٍ شَ قٍ رَ عَ نَشَن نَبَشِ عَدَ مَدِيٍ بّ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يٍ شْلِ بَمَ مِشِيٍ مَ،عَ كَامّتْييٍ رَوَ سَمَ دٌنسٍ قَنيِي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يٍ نُ سَبَتِشِ دِ مِ كُي نُن قَشّ شَ نْي بُن مَ،فٍيلِ شْرْشْي كُي، يْلْنشْنيِ مَبَلَنشِ عٍ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مُرُتَ نّ عَلَ شَ مَسٍنيِ شِلِ مَ،عٍ عَلَ شَ مَرَ سِ شْ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بْحّ مَقِيشّ تْورّ رَ.عٍ نَشَ دَفَلَن يّ، مِشِ يٌ مُ عٍ مَل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مَرِفِ مَشَندِ نِمِسّ كُي،عَ نَشَ عٍ رَكِسِ عٍ شَ حَشَنكَت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رَ مِنِ دِ مِ كُي نُن قَشّ شَ نْي بُنمَ،عَ نَشَ لُوتِيٍ بٌلٌن عٍ نُ شِرِشِ نَشٍي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مَرِفِ بَتُ عَ شَ دُفُتّفّحَ شَ قٍ رَ،نُن عَ شَ وَلِ مَكَابَشِيٍ شَ قٍ رَ عَدَ مَدِيٍ بّ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بَرَ وُرٍ نَادّيٍ وُرُ،عَ كٌندٌنيِيٍ كَن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يٍ نُ بَرَ عٍ يّتّ سُشُ عٍ شَ مُرُتّ نُن عٍ شَ قٍ حَاشِيٍ رَ، عٍ لُ نِمِسّ كُي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نتُي سّرّشّ كِسِ شَ قٍ ر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ٌنسٍ بِرِن بَرَ نُ رَحَاشُ عٍ مَ،عٍ نُ قَ نَ قَشّ نَن دّء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نَ شْرْرْي كُي، عٍ نَشَ عٍ شُي رَتٍ عَلَتَلَ مَ،عَ نَشَ عٍ رَكِسِ عٍ شَ شْرْرْي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مَسٍنيِ رَ سَنبَ عٍ مَ، عَ عٍ رَيَلَن،عَ عٍ بَ عٍ شَ حَشَنكَتّ كُي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مَرِفِ تَنتُ عَ شَ دُفُتّفّحَ نُن عَ شَ وَلِ مَكَابَشِيٍ شَ قٍ رَ عَدَ مَدِيٍ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سّرّشّيٍ بَ عَ شَ وَلِ قَنيِيٍ كٌلٌن قٍ رَ عَ بّ.عٍ مَن شَ عَ شَ وَلِ قَنيِيٍ عِقَلَ عٍ شُي عِتٍشِ رَ سّيوّ كُي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نُ بِيَاسِمَ كُنكُي شُنفبٍيٍ كُي بَا مَ،عٍ مَن نُ يُلّيَ رَبَ يٍيٍ شُن مَ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ٍيٍ بَرَ مَرِفِ وَلِ قْشِيٍنُن عَ شَ وَلِ مَكَابَشِيٍ تٌ بَا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مَسٍنيِ تِ، تُرُننَادّ قٌيٍ نَشَ كٍلِعَ مْرْنيِيٍ رَ مَشَ،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 بِيَاسِلَيٍ شَ كُنكُي عِتٍ عَ نُ عَ سِن،عٍ نُ نَ حَشَنكَتّ كُي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ُن نَشَ مَفِ عَ رَ عٍ نَشَ لُ عَلْ سِيسِلَيٍ.عٍ شَ شَشِلِمَيَ بِرِن نَشَ لُ عٍ مَ قُ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تَنتُ، بَرِ مَ عَ قَن،عَ شَ شَنُنتٍيَ بُمَ عَبَدَن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نِمِسّ كُي عٍ نَشَ مَرِفِ شِلِ عٍ شُي عِتٍشِ رَ،عَ نَشَ عٍ رَتَنفَ نَ فبَلٌي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تُرُننَادّ قٌيٍ عِتِ، عَ عَ مَسَبَرِ،مْرْنيِيٍ نَشَ عٍ رَشَ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سّيوَ نٍيٍ شَ مَرَشَرّ رَ،عَ نَشَ عٍ شُنتِ عٍ وَشْندٍ رَ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مَرِفِ تَنتُ عَ شَ دُفُتّفّحَ نُن عَ وَلِ مَكَابَشِيٍ شَ قٍ رَ عَدَ مَدِيٍ بّ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عَ شَ قٍ فبٌ حَمَ بّ،عٍ شَ عَ مَتْشْ قٌرِيٍ شَ مَلَنيِ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ُرٍ شُنفبٍيٍ مَسَرَ مَ فبٍنفبٍرٍنيِ رَ،عَ دُلٌنيِ قِندِ بْشِ مَشَرٍ ر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ْشِ قَنيِ قِندِ مَ قْشْي يِرٍ رَ،نَ بْشِكَيٍ شَ قٍ حَاشِ شَ قٍ رَ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بٍنفبٍرٍنيِ قِندِ مَ شُرٍ رَعَ يِرٍ مَشَرٍ قِندِ شُرٍ فُلِ رَ،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َامّتْييٍ رَ سَبَتِ نَا،عٍ تَا تِ نَا عٍ سَبَتِدٍ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ّ سَمَ، عٍ وُرِ بِلِيٍ سِمَنَشٍيٍ بٌفِ بَرَكَ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ن شُن سَرَ،عَ نَشٍيٍ بَشِ عٍ يَشُييٍ يِ رَ،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ُبَمَ عٍ بّ، عٍ وُيَ،عَ مُ سٍسٍ بَمَ عٍ شَ شُرُ سٍ كْنتِ رَ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يٍ فبٍيٍ شُرُنمَ،تْورّ نُن حَشَنكَتّ رَ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رَحَاشُي دُ سُمَ قٌرِيٍ شُن نَ،عَ عٍ رَلْي فبٍنفبٍرٍنيِ مَ كِرَيٍ مُ دّننَشّ مَ،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سِكِينّيٍ بَمَ تْورّ كُي،عَ عٍ شَ دٍنبَيَيٍ رَوُيَ عَلْ شُرُ سٍيٍ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 نَ تٌمَ عٍ حّلّشِنمَ عَ رَ،كْنْ تِنشِنتَرٍيٍ بِرِن دّ بَلَنمَ نّ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نَشَن نَ، عَ شَ عَ حْشْ سَ يِ قٍ بِرِن شْنمَ،عَ شَ مَرِفِ شَ دُفُتّفّحَ قَهَامُ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ٍيٍ رَ مِنِشِ سِيٍ تَفِ سٌفٍتٍدٍ نُن سٌفٍفٌرٌدٍ مَبِرِ،عَ نَشٍيٍ قَشِ كٍلِقٍ كْولَ نُن بَا مَبِرِ،عٍ بِرِن شَ عَلَتَلَ تَنتُ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يٍ لْيشِ فبٍنفبٍرٍنيِ مَ،عٍ مُ سَبَتِدٍ يٌ تٌش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امّ نُن يٍ شْلِ نُ عٍ هَلَكِمَ،لِمَنِيَ نَشَ بَ عٍ ي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تٌ عٍ دّ رَوَ عَلَتَلَ بّ عٍ شَ تْورّ كُي،عَ نَشَ عٍ قُلُن عٍ شَ حَشَنكَتّ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رَحّرّ كِرَ تِنشِنشِ ندٍ شْن مَ،عَلَكٌ عٍ شَ يِرٍ قَنيِ تٌ عٍ سَبَتِمَ دّن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2026-07-04T12:34:53Z</dcterms:created>
  <dcterms:modified xsi:type="dcterms:W3CDTF">2026-07-04T12:34:53Z</dcterms:modified>
  <dc:title>Bible.com.au: يَبُرَ 107:1-43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