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106: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 نَشَ عٍ رَكِسِ عَ شِلِ شَ قٍ رَ،عَلَكٌ عَ شَ عَ سّنبّ مَسٍ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شَاحّ شُلُنيُمِ بَا مَ، عَ نَشَ شْرِ،عٍ نَشَ عَ عِفِرِ عَ شَرَ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رَكِسِ عٍ شْنمِشِيٍ بّلّشّ عِ،عَ عٍ شُنسَرَ عٍ يَشُييٍ بّلّ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 نَشَ دُ سُ عٍ يَشُييٍ شُن نَ،هَلِ مِشِ كٍرٍن عَ مُ كِ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عٍ نَشَ لَ عَ شَ مَسٍنيِ رَ،عٍ عَ مَتْشْ بّيتِ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عَ مُ بُ، عٍ مَن نَشَ نّيمُ عَ شَ وَلِيٍ مَ،عٍ تٌندِ عَ وَشْنقٍ رَبَ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بِرَ عٍ يّتّ وَشْنقٍ قْشْ رَ فبٍنفبٍرٍنيِ مَ،عٍ عَلَتَلَ مَ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وَشْنسٍ سٌ عٍ يِ رَ،كْنْ نَ دَنفِ شَنبِ، عَ نَشَ عٍ رَحْ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شَ حَمَ نَشَ مُنسَ نُن هَرُنَ تْونّ،نَشٍيٍ قِندِشِ عَلَتَلَ شَ كٌنيِ سّنِيّن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شِ نَشَ عَ رَبِ،عَ دَتَن نُن عَبِرَ مِ شَ مِشِيٍ رَفٌرٌ عَ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يمُقٍ عَلَ شَ شَنُنتٍيَ مَعَلَ مَتْ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تّ نَشَ عٍ قْشِرَبِرّ حَاشِيٍ فَ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نِنفٍ مِسَالِ يَءِلَن وُرٍ رَ،عٍ عَ بَتُ كُ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نفٍ نَشَن سّشّ دٌنمَ،عٍ نَشَ نَ مِسَالِ قِندِ عٍ مَرِفِ عَلَتَلَ حْشْ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نّيمُ عٍ رَكِسِمَ عَلَ مَ،نَشَن قٍ شُنفبٍيٍ رَبَ مِسِ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شَن كَابَنَكٌييٍ رَبَ هَمِ بْشِ مَ،نَشَن قٍ مَفَاشُشِيٍ رَبَ شُلُنيُمِ بَا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نُ وَ مَ عٍ سْنتْقٍ،كْنْ عَ شَ مِشِ سُفَندِشِ مُنسَ نَشَ عَ مَشَندِ،عَ شَ عَ شَ شْنّ شْرْشْي لُ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تٌندِ عَ شَ بْشِ قَنيِ سُشُدٍ،عٍ مُ لَ عَ شَ لَايِدِ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تِ عَلَتَلَ كَنكٍ عٍ شَ كِرِ بَنشِيٍ كُي،عٍ مُ عَ شُي سُ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عَ نَشَ لَايِدِ تٌنفٌ عٍ بّ،عَ شَ عٍ قَشَ فبٍنفبٍرٍنيِ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عٍ بْنسْي قَشَ حَمَنّيٍ تَفِ،عَ شَ عٍ رَيٍنسٍن دُنِحَ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عَلَتَلَ مَتْشْ.وٌ شَ عَ تَنتُ بَرِ مَ عَ قَن،عَ شَ شَنُنتٍيَ بُمَ عَبَدَ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بَلِ ثٍيٌرِ بَتُ،عٍ سّرّشّ سُبٍ دٌن نَشَن بَشِ مِشِ قَشَشِيٍ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عَلَ رَشْنْ عٍ شَ قٍ كٌبِيٍ رَ،هَن عَ نَشَ قُرٍ حَاشِ ندٍ رَفٌرٌ عٍ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قِنٍشَسِ تٌ كٍلِ، عَ نَشَ عَلَ مَشَندِ عٍ بّ،قُرٍ حَاشِ نَشَ بَ عٍ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شِ نَشَ نَ تِنشِنيِ كٌلٌن عَ بّ عَبَدَ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تَلَ شَ حَمَ نَشَ عَ رَشْنْ مٍرِبَ شُرٍ قّ مَ.عَننَبِ مُنسَ نَشَ تْورْ عٍ شَ قٍ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تٌ وْيّن شْرْشْي قَلَ عٍ شَ عَلَ مَتَندِ شَ قٍ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مُ كَنَان سِيٍ سْنتْ عَلْ عَلَتَلَ عٍ يَمَرِ كِ نَ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نَشَ سَبَتِ عٍ يَ مَ، عٍ بِرَ عٍ نَامُنيِيٍ قْشْ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 نٍيٍ شَ كُيٍيٍ بَتُ، نَ قَ قِندِ فَنتَنيِ رَ عٍ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عٍ شَ دِ شّمّيٍ نُن عٍ شَ دِ فِنّ بَ سّرّشّ رَ حِننّيٍ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دٍ عَلَتَلَ شَ وَلِ شُنفبٍ مَسٍنمَ،ندٍ عَ شَ مَتْشْي بَ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تٌ عٍ شَ دِيٍ قَشَ سّرّشّ رَ كَنَان شَ كُيٍيٍ بّ،عٍ نَشَ بْشِ قِندِ بْشِ سّنِيّنتَرٍ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عٍ يّتّ قِندِ مِشِ سّنِيّنتَرٍ رَ نَ كِ نّ،عٍ عٍ مَرِفِ يَنقَ.]]></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 كُي عَلَتَلَ نَشَ شْنْ عَ شَ حَمَ مَ،عَ كّ تٌنفٌمَيٍ مُ رَقَنشِ عَ مَ سْنْ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نَشَ عٍ رَبٌلٌ سِ فبّتّيٍ يِ رَ،عٍ يَشُييٍ نَشَ عٍ يَمَ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يَشُييٍ نَشَ نْ عٍ رَ،عٍ قَ لُ عٍ سّنبّ بُن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سَنيَ وُيَشِ عَلَ نَشَ عٍ رَكِسِ،كْنْ عٍ مُ فبِلٍن عَ مَتَندِقٍ رَ.نَ كُي عٍ نَشَ لْي عٍ شَ يُنُبِيٍ شَ قٍ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كْنْ عَلَ نَشَ عٍ تْورّ تٌ،عَ نَشَ عٍ وَ شُي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نَشَ رَتُ عَ شَ سَاتّ مَ،عَ كِنِكِنِ عٍ مَ عَ شَ شَنُنتٍيَ تِلِنشِ شَ قٍ 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نَشَ عَ نِيَ مِشِيٍ شَ كِنِكِنِ عٍ مَ كٌنيِيَ كُ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مُشُ مَرِفِ عَلَتَلَ، مُشُ رَكِسِ.عِ شَ مُشُ رَ مِنِ سِيٍ تَفِ،عَلَكٌ مُشُ شَ عِ شِلِ سّنِيّنشِ تَنتُ،مُشُ شَ سّيوَ عِ مَتْشْ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يوّ نَ تِنشِنتْييٍ بّ،نَشٍيٍ بِرَ مَ تِنشِنيِ قْشْ رَ لْشْي بِرِن.]]></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تَنتُي نَ عِسِرَيِلَ مَرِفِ عَلَتَلَ بّ عَبَدَن!حَمَ بِرِن شَ عَ قَلَ؛ «عَمِنَ!»وٌ شَ عَلَ مَتْشْ!]]></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عِ شَ رَتُ ﭑ مَ عِ هِننّمَ عِ شَ حَمَ رَ تّمُي نَشّ،عِ نَ عٍ رَكِسِ، عِ شَ ﭑ قَن مَ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كٌ ﭑ شَ عِ شَ مِشِ سُفَندِشِيٍ شَ هّرِ سْتْ،ﭑ شَ سّيوَ عِ شَ حَمَ رَ،ﭑ شَ حّلّشِن عِ كّ تٌنفٌمَيٍ 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بَرَ يُنُبِ رَبَ عَلْ مُشُ بٍنبَيٍ،مُشُ بَرَ قٍ كٌبِيٍ رَبَ حَاشُحَ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بٍنبَيٍ تٌ نُ نَ مِسِرَ بْشِ مَ،عٍ مُ عٍ حْشْ سَ عِ شَ كَابَنَكٌي شْن مَ،عٍ مُ رَتُ عِ شَ شَنُنتٍيَ مَ.عٍ نَشَ عٍ كٌبٍ رَ سٌ عِ رَ شُلُنيُمِ بَا قّ مَ.]]></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2026-08-15T14:00:16Z</dcterms:created>
  <dcterms:modified xsi:type="dcterms:W3CDTF">2026-08-15T14:00:16Z</dcterms:modified>
  <dc:title>Bible.com.au: يَبُرَ 106:1-48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