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رَتُمَ عَ شَ سَاتّ مَ تّمُي بِرِن،عَ مُ نّيمُمَ عَ شَ لَايِدِ مَ عَبَدَن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ن تٌنفٌشِ عِبُرَهِمَ نُن عِسِيَفَ بّ مَرَكَل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نَ نَتّ تٌنفٌ يَشُبَ بّ،عَ بَرَ نَ سَاتّ شِرِ عِسِرَيِلَ رَ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سٍنقٍ رَ، «ﭑ بَرَ كَنَان بْشِ قِ وٌ مَ كّ رَ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 عٍ شَ وُيَ مّننِ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نَ لِنتَنقٍ تُن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تِن مِشِ يٌ شَ نْ عٍ رَ.عَ نَشَ عَ شْرْشْ حَمَنّ مَنفّيٍ بّ عَ قَلَقٍ رَ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نَشَ ﭑ مَ حَمَ سُفَندِشِ تْورْ دٍ،وٌ نَشَ قٍ حَاشِ رَبَ ﭑ مَ نَمِحْنمّيٍ رَ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 عَلَ شَ كَامّ رَفٌرٌ دُنِحَ مَ،عَ بَلٌي بَ دُنِحَ يِ ر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مِشِ ندٍ يُسُقُ رَ سِفَ عٍ يَرَ كٌنيِيَ كُي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شَ شْرّي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َنيِيٍ نُن عَ كْنيِ نُ بَلَنشِ يْلْنشْنيِ رَ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ن عَلَ شَ لَايِدِ نَشَ كَمَلِ،عَ نْندِ قِ عَ مَ تّمُي نَش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مَنفّ شُنفبٍ نَشَ يَامَرِ قِ عَ شَ مِنِ فٍيلِ كُي،عَ شَ قُلُ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نَشَ يُسُقُ قِندِ عَ شَ بَنشِ شُنيِ رَ،عَ عَ فبٍ سٍ بِرِن سَ عَ نْي بُن مَ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مَنفّ شَ مِشِيٍ شَ لُ عَ وَشْن كِ،بْشِ قٌرِيٍ شَ شَشِلِ سْتْ عَ سَابُي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دَنفِ شَنبِ، عِسِرَيِلَ حَمَ يَشُبَ بْنسْي نَشَ قَ مِسِرَ،عٍ سَبَتِ هَمِ شَ بْشِ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عَ شَ حَمَ وُيَ دَنفِقٍ عٍ يَشُييٍ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مِسِرَكَيٍ بْحّ مَسَرَ،هَن عٍ قَ عَ شَ حَمَ شْن، عٍ نَتّ حَاشِ تٌنفٌ عٍ شَ قٍ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َ نَشَ عَ شَ كٌنيِ دِ مُنسَ شّي،عَ نُن عَ شَ مِشِ سُفَندِشِ هَرُن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عَلَ شَ تْنشُمَيٍ مَكَابَشِيٍ رَبَ،هَمِ شَ بْشِ شَ مِشِيٍ تَفِ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شِلِ مَتْشْ،وٌ عَ شَ كَابَنَكٌي مَسٍن حَمَيٍ تَفِ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ٌ عَلَ شَ مَسٍنيِ تِ مِسِرَكَيٍ بّ،عَلَ نَشَ دِ مِ رَ سِن بْشِ مَ، كُيٍ نَشَ عِقْورْ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مّننِ يٍ مَقِندِ وُلِ رَ، يّشّيٍ قَ قَش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بْشِ نَشَ رَقٍ لَنشَنسَرِ مَيٍ رَ،عٍ سٌ هَن مَنفّ شَ بَنشِ كُي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يَامَرِ قِ شّيرِيٍ نُن سَاسِيٍ شَ دِن بْشِ بِرِن ن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بَلَبَلَنيِ نُن تُنّ رَفٌرٌ بْشِ مَ،سٍيَمَكْنيِ نَشَ دِن مّننِ ر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شَ وّنِ بِلِيٍ نُن عٍ شَ شْرّ بِلِيٍ كَنَ،عَ نُن وُرِ بِلِيٍ بِرِن نَشٍيٍ نُ نَ عٍ شَ بْشِ م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يَامَرِ قِ كَتٌي شَ وُيَ هَن،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 سَنسِيٍ بِرِن كَنَ مِسِرَ بْشِ مَ،عٍ بْشِ دَشَمُي بِرِن دٌن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رَحْنيِ عَ نَشَ دِ سِنفٍ بِرِن قَشَ عٍ شَ بْشِ كُي،عٍ نَشٍيٍ بَرِ عٍ سّنبّ رَ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عَ شَ حَمَ رَ مِنِ كْبِرِ نُن شّيمَ رَ،مِشِ يٌ مُ قَشَ عٍ يَ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ّيتِ بَ عَ بّ عَ شَ كَابَنَكٌييٍ شَ قٍ رَ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سِرَكَيٍ نَشَ سّيوَ عٍ شَ مِنِ رَ،بَرِ مَ عٍ نُ بَرَ فَاشُ عِسِرَيِلَكَيٍ يَ رَ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نُشُي عِتَلَ عٍ شُن مَ يَنيِ رَ،عَ تّ تِ كٌورٍ مَ كْي رَ نَءِيَلَنيِ رَ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ٌ عَ مَشَندِ، عَ نَشَ قَ كْنكْلّيٍ رَ عٍ بّ،نَشَن قِندِشِ كٌورٍ بَلٌي رَ عٍ بّ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قَنيٍ رَبِ، عَ يٍ رَ مِنِ عٍ بّ،عَلْ شُرٍ نَشَن حّرّ مَ فبٍنفبٍرٍن يِرٍ تَفِ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تٌ رَتُ عَ شَ لَايِدِ سّنِيّنشِ مَ،عَ نَشَن تٌنفٌ عَ شَ كٌنيِ دِ عِبُرَهِمَ بّ،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حَمَ رَ مِنِ سّيوّ كُي،عَ عَ رَفِرِ عَ شَ مِشِ سُفَندِشِيٍ شَ حّلّشِن بّيتِ بَ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سِ فبّتّيٍ شَ بْشِ قِ عٍ مَ،حَمَنّيٍ شَ نَاقُلِ نَشَ قِندِ عٍ فبٍ رَ،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ٍ شَ عَلَ شُي سُشُ،عٍ شَ عَ شَ يَامَرِيٍ رَبَتُ.وٌ شَ عَلَتَلَ مَتْشْ!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ّيوَ عَ شِلِ سّنِيّنشِ شَ قٍ رَ،مِشِ نَشٍيٍ عَلَتَلَ قٍنمَ، عٍ شَ حّلّشِ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لَتَلَ شَ سّنبّ قٍن،وٌ شَ كَتَ لُدٍ عَ يَ عِ تّمُي بِرِ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رَتُ عَ شَ كَابَنَكٌي مَ،وٌ نَشَ نّيمُ عَ شَ كِيتِ 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عَلَ شَ كٌنيِ عِبُرَهِمَ بْنسْي،وٌ تَن يَشُبَ شَ دِيٍ عَ نَشٍيٍ سُفَند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وٌن مَرِفِ عَلَتَلَ رَ،عَ كِيتِ سَمَ دُنِحَ بِرِ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2026-08-15T14:00:04Z</dcterms:created>
  <dcterms:modified xsi:type="dcterms:W3CDTF">2026-08-15T14:00:04Z</dcterms:modified>
  <dc:title>Bible.com.au: يَبُرَ 105:1-45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