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ٍيَيٍ نُن فُلُنبَيٍ قَ لُ يِرٍ عِ نُ وَ دّننَشّ شْ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انِنيِ سَشِ يٍ بّ عَ مُ تُفَنمَ نَشَن شُن مَ،عَلَكٌ عَ نَشَ فبِلٍن دِن نَ شَرٍ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ُلٌنيِيٍ قِندِ شُرٍيٍ رَ،نَشٍيٍ سُسُمَ فٍيَ لٌنفٌرِيٍ رَ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ٍ شْلِ بَ بُرُنيِ سُبٍيٍ بِرِن مَ،عَ يٍ شْلِ بَ وُلَءِ سٌقَلٍي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ْنِيٍ سَبَتِشِ نٍيٍ قّ مَ،عٍ عٍ شُي رَ مِنِمَ وُرِ سَلٌنيِيٍ كْن نَ بُرّشّيٍ لٌنفٌرِ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فٍيَيٍ بُندَ مَ يٍ رَ كٍلِ كٌورٍ مَ،بْشِ وَ سَمَ عِ شَ وَل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حٌوفٍ رَ مِنِمَ شُرُ سٍيٍ بّ،عِ سَنسِيٍ رَبُلَمَ عَدَ مَدِيٍ بّ،عٍ بَلٌي سْتْمَ نَشٍيٍ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ّنِ قِمَ مِشِيٍ مَ، نَشَن عٍ بْحّ رَقَنمَ عٍ مَ،عِ تُرٍ رَ مِنِمَ عٍ بّ، نَشَن عٍ كِرِ رَتٌقَنمَ،عِ عٍ بَلٌمَ دٌنسٍ رَ، نَشَن سّنبّ قِمَ عٍ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ِبَن وُرِ بِلِيٍ، مَرِفِ نَشٍيٍ سِشِ،عٍ بَرَ يٍ سْتْ عَ قَنيِ ر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ْنِيٍ عٍ تّي سَمَ عٍ كْن نَ.فبٌنفبٌي عٍ تّي سَمَ سِثِرّ وُرِ بِلِيٍ كْن نَ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دَالِسٍيٍ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َءِ سِيٍ شِمَ فٍيَيٍ قَرِ،سَفَلٍيٍ لُمَ فّمّ لٌنفٌرِي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كِكٍ يَءِلَنشِ سَلِ وَشَتِيٍ كٌلٌنقٍ نَن نَ.سٌفٍ عَ دُلَ تّمُي كٌلٌ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ِ مِ رَقَمَ كْي رَ، بُرُن سُبٍيٍ حّرّ مَ تّمُي نَش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يٍ نَ عٍ شُي رَ مِنِ دٌنسٍ قٍنقٍ رَ، عَلَ عٍ كِمَ بَلٌي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فٍ نّقّ مِنِ، عٍ فبِلٍن عٍ شَ قْنمّيٍ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تَن مِنِ، عٍ سَ قّيحّن وَلِدٍ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دَالِسٍيٍ وُيَ.عِ عٍ بِرِن دَاشِ شَشِلِمَيَ نَن نَ.بْشِ رَقٍشِ عِ شَ دَالِسٍيٍ رَ،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ا قَن نَقٍشِ عِ شَ دَالِسٍيٍ رَ،ندٍيٍ شُرُن، ندٍيٍ شُنفبٌ، عٍ وُي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نكُي شُنفبٍيٍ حّرّ مَ مّننِ قَرِ،ثٍرٍ مُي حّرّ مَ بَا بُن مَ حّلّشِنيِ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دَالِسٍ بِرِن عٍ شَشِلِ تِشِ عِ تَن نَن نَ عٍ بَلٌي شَ قٍ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عَلَتَلَ تَنتُ ﭑ نِي بِرِن نَ.ﭑ مَرِفِ عَلَتَلَ، عِ سّنبّ فبٌ،نْرّ نُن يَنبّ نَ عِ مَ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عٍ كِ، عٍ عَ سْتْمَ نّ عِ سَابُي رَ، عٍ وَ س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عٍ كُمَ، عٍ فَاشُمَ نّ.عِ نَ عٍ حّنفِ بَ، عٍ قَشَمَ نّ، عٍ فبِلٍن بّندّ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عِ حّنفِ رَ سٌ عٍ قَتٍ، عٍ مَن بَلٌ،بْشِ مَن قَ قَن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نْرّ شَ بُ عَبَدَن!عَلَتَلَ شَ سّيوَ عَ شَ دَالِيٍ رَ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بْشِ مَتٌ، عَ سّرّنمَ نّ،عَ نَ دِن فٍيَيٍ رَ، عٍ فَنمَ نّ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تَلَ مَتْشْمَ نّ قَننِ ﭑ بَلٌشِ،ﭑ بّيتِ بَمَ نّ ﭑ مَرِفِ عَلَ بّ قَننِ ﭑ نَ دُنِحَ م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ُبّ شَ رَقَن عَ مَ.ﭑ سّيوَ مَ نّ عَلَتَلَ شَ قٍ رَ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يُنُبِتْييٍ تَن شَ لْي دُنِحَ مَ.مِشِ حَاشِيٍ نَشَ لُ نَا سْنْن!ﭑ بَرَ عَلَتَلَ مَتْشْ ﭑ نِي بِرِن نَ.وٌ عَلَتَلَ تَنتُ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شِ عَلْ نَءِيَلَنيِ يَتِ قِندِشِ عِ شَ فُبَ نَن نَ.عِ كٌورٍ عِتَلَشِ عَلْ دُفِ شُنفبٍ عِ سَبَتِشِ نَشَن بُن مَ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كٌنكٌي تِشِ نُشُييٍ قَرِ يٍ رَفَتَشِ دّننَشّ.عِ نُشُييٍ قِندِ عِ شَ حّرّ سٍ رَ،عِ عِ حّرّ قٌيٍ قَر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ٌيٍ شّيمَ عِ شَ مَسٍنيِ رَ،عِ تّ رَ سَنبَمَ عِ شَ وَلِ رَبَق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دُنِحَ تِشِ نّ عَلْ بَنشِ تِشِ كِ نَشّ،عَ مُ عَ مَمَشَمَ قٍوٌ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ا دُ سُ نّ عَ شُن مَ عَلْ دُفِ،عَ فٍيَيٍ شُنتَفِ مَكٌتٌ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ٌ شَاحّ يٍ مَ، عَ عَ فِ عِ شَ فَلَنيِ شُي مَ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2026-08-15T13:59:23Z</dcterms:created>
  <dcterms:modified xsi:type="dcterms:W3CDTF">2026-08-15T13:59:23Z</dcterms:modified>
  <dc:title>Bible.com.au: يَبُرَ 104:1-35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