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كِنِكِنِمَ مِشِيٍ مَ، عَ هِننّ عٍ رَ،عَ مُ شْنْمَ عٍ مَ مَقُرٍن مَقُرٍن، عَ شَ شَنُنتٍيَ فبٌ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مِشِيٍ تْورْ مَ تّمُي بِرِن،عَ شَ شْننَنتٍيَ مُ بُ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وٌن حَشَنكَتَمَ وٌن مَ يُنُبِ رَبَشِ كِ مَ،عَ مُ وٌن مَ يُنُبِ سَرٍ رَفبِلٍنمَ وٌ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ورٍ عِتٍشِ بْشِ شُن مَ كِ نَشّ،عَ شَ شَنُنتٍيَ قَن فبٌشِ نَ كِ نّ عَ يَرَفَاشُييٍ ب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فٍتٍدٍ مَكُيَشِ سٌفٍفٌرٌدٍ رَ كِ نَشّ،عَ وٌن مَ يُنُبِيٍ قَن مَكُيَشِ وٌن نَ نَ كِ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بَيٍ كِنِكِنِمَ عٍ شَ دِيٍ مَ كِ نَشّ،عَلَتَلَ قَن كِنِكِنِمَ عَ يَرَفَاشُييٍ مَ نَ كِ نّ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عَ كٌلٌن وٌن يَءِلَنشِ سٍ نَشَن نَ،عَ رَتُشِ عَ مَ عَ بّندّ نَن وٌن 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يٍ شَ سِمَيَ مَنِيَ سَنسِ رَ نَشَن قُفَمَ قِيلِ مَ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قٌيٍ نَ بْنبْ عَ رَ، عَ شَرَ مَ نّ، عَ لْي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تَلَ عَ يَرَفَاشُييٍ شَنُمَ نّ عَبَدَن،عَ شَ تِنشِنيِ بِرَ مَ نّ عٍ بْنسْييٍ قْشْ رَ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رَقَنيِ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عَ شَ سَاتّ بِنيَمَ،عٍ عَ شَ سّرِيّ رَبَتُ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عَ شَ كِبَنيِ دْشْ كٌورٍ مَ،عَ دُنِحَ بِرِن يَمَر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مَلٍكّيٍ، وٌ شَ عَلَتَلَ تَنتُ،وٌ تَن نَشٍيٍ سّنبّ فبٌ، وٌ تَن نَشٍيٍ عَ رَبَتُ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سّنبّمَ نَشٍيٍ نَ كٌورٍ مَ، وٌ شَ عَلَتَلَ تَنتُ،وٌ تَن نَشٍيٍ عَ وَشْنقٍ رَبَ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بِرِن نَشٍيٍ دَاشِ، وٌ شَ عَلَتَلَ تَنتُ يِرٍ بِرِن عَ شَ مَنفّيَ بُن مَ.ﭑ شَ عَلَتَلَ تَنتُ ﭑ نِي بِرِن ن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ﭑ شَ عَلَتَلَ تَنتُ ﭑ نِي بِرِن نَ،ﭑ شَ عَ شِلِ سّنِيّنشِ مَتْشْ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عَلَتَلَ تَنتُ ﭑ نِي بِرِن نَ،ﭑ نَشَ نّيمُ عَ شَ هِننّ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دِحّمَ عِ شَ يُنُبِيٍ مَ،عَ عِ شَ قُرٍيٍ رَيَلَن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ِ رَتَنفَ قَشّ مَ،عَ عِ رَبِلِن عَ شَ شَنُنتٍيَ نُن عَ شَ كِنِكِن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هِننّمَ عِ رَ عِ شَ دُنِحّءِفِرِ كُي،عَلَكٌ عِ مَن شَ سّنبّ سْتْ عِ شَ قٌرِحَ كُي عَلْ سّف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حّرّ مَ تِنشِنيِ كُي،عَ كِيتِ تِنشِنشِ سَمَ تْورْ مِشِيٍ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شَ كِرَ مَسٍن عَننَبِ مُنسَ بّ،عَ عَ شَ كَابَنَكٌييٍ مَسٍن عِسِرَيِلَكَيٍ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2026-08-15T13:59:04Z</dcterms:created>
  <dcterms:modified xsi:type="dcterms:W3CDTF">2026-08-15T13:59:04Z</dcterms:modified>
  <dc:title>Bible.com.au: يَبُرَ 103:1-22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