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0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بُرَ 10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قُرٍ مَ شَ مَشَندِعَلَ مَشَندِ نُن عَلَ مَتْشْ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تْورْ مِشِ نَشَن عَلَتَلَ مَشَندِقٍ عَ شَ تْورّ كُ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عَلَتَلَ، عِ شَ ﭑ مَ مَشَندِ سُشُ،عِ شَ عِ تُلِ مَتِ ﭑ وَ شُ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نَشَ عِ كٌبٍ سٌ ﭑ نَ ﭑ مَ تْورّ كُي.عِ شَ ﭑ مَ مَشَندِ سُشُ مَقُرٍ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مَ سِمَيَ نَ لْيقٍ عَلْ تُورِ لْيمَ كُيٍ مَ كِ نَشّ،ﭑ شْرِيٍ نَ حْنقٍ عَلْ يٍفٍ فَنمَ تّ رَ كِ نَشّ،]]></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ﭑ بْحّ نَ لِسِقٍ عَلْ سّشّ نَشَن نَ قِيلِ مَ.ﭑ مُ دٌنسٍ دٌنمَ سْنْ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ﭑ نَ وَ ﭑ شُي عِتٍشِ رَ، ﭑ شْرِيٍ بِرِن مَكّنّنمَ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بَرَ لُ عَلْ شُندِ نَشَن تٌمَ وُلَ عِ،عَلْ كٌوقٌلٍ نَشَن نَ بَنشِ تٌنبٌلٌنيِ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مُ نْمَ شِدٍ.ﭑ كِرٌشِ عَلْ شْنِ نَشَن نَ كٍرٍنيِ مَ بَنشِ قَرِ.]]></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يَشُييٍ يٌمَ ﭑ مَ لْشْي بِرِن،عٍ ﭑ شِلِ رَوَلِمَ دَنكّ وْيّنيِ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دّ رَقٍشِ تّشُبٍ رَ عَلْ دٌنسٍ،ﭑ يَيٍ سِلْنمَ ﭑ مَ مِنسٍ شُن مَ]]></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عِ شَ بْحّتٍ نُن عِ شَ شْنّ شَ قٍ رَ.عِ بَرَ ﭑ كٍرِ ثٌن!]]></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مَ سِمَيَ بَرَ لُ عَلْ نِينِ نَشَن لْيمَ دِ مِ كُي،عَلْ سّشّ نَشَن لِسِمَ قِيلِ مَ.]]></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عِ تَن عَلَتَلَ لُمَ نّ عِ شَ كِبَنيِ كُي عَبَدَن،عِ شِلِ مُ لْيمَ دُنِحَ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عِ قَمَ نّ كٍلِدٍ عِ شَ كِنِكِنِ سِيٌنِ مَ،بَرِ مَ عَ لَنشِ عِ شَ هِننّ عَ رَ يِ وَشَتِ سُفَندِشِ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عَ فّمّيٍ نُن عَ بْشِ رَقَن عِ شَ كٌنيِ دِيٍ مَ.]]></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سِيٍ بِرِن قَمَ فَاشُدٍ عَلَتَلَ شِلِ يَ رَ،مَنفّيٍ بِرِن قَمَ عٍ شِنبِ سِندٍ عِ شَ نْرّ يَ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لَتَلَ مَن قَمَ نّ سِيٌنِ تِدٍ،عَ عَ يّتّ مَسٍن عَ شَ نْرّ كُي.]]></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عَ يَ رَقِندِ مَ نّ مِسِكِينّ شَ مَشَندِ مَ،عَ مُ يٌ عَ شَ دُبّ مَ.]]></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نَ شَ سّبّ بْنسْييٍ بّ نَشٍيٍ قَمَ،عَلَكٌ مِشِ نَشٍيٍ مُ دَاشِ سِندٍن عٍ شَ عَلَتَلَ مَتْشْ،]]></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بَرِ مَ عَ عَ يَ رَفٌرٌ مَ وٌن مَ كٍلِقٍ عَ شَ يِرٍ سّنِيّنشِ عِتٍشِ.عَلَتَلَ بْشِ مَتٌمَ كٍلِقٍ كٌورٍ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عَلَكٌ عَ شَ فٍيلِمَنِيٍ وَ شُي رَ مّ،عَ شَ مِشِيٍ رَتَنفَ نَشٍيٍ نَ قَشّ شَ كِرَ مَ،]]></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عَلَكٌ عٍ شَ عَلَتَلَ شِلِ مَسٍن سِيٌنِ تَا كُي،عٍ شَ عَ مَتْشْ بّيتِ رَ دَرِ سَلَمُ،]]></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سِيٍ نَ عٍ مَلَن تّمُي نَشّ عَلَتَلَ بَتُقٍ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عَ بَرَ ﭑ مَ سّنبّ بَ ﭑ يِ رَ ﭑ مَ دُنِحّءِفِرِ كُي،عَ بَرَ ﭑ مَ سِمَيَ رَدُنكٍ.]]></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ﭑ نَشَ عَ قَلَ عَ بّ، «ﭑ مَرِفِ عَلَ،عِ نَشَ ﭑ نِي بَ ﭑ مَ سِمَيَ تَفِ رَ،عِ تَن نَشَن بُمَ عَبَدَن،]]></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 تَن نَن دُنِحَ دَا،عِ تَن نَن كٌورٍ عِتَلَ عِ شْن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تَن حْنمَ نّ، كْنْ عِ تَن بُمَ نّ عَبَدَن،عٍ بِرِن قٌرِ مَ نّ عَلْ سٌسٍ، كْنْ عِ تَن عٍ مَسَرَ مَ نّ عَلْ دٌنمَ.عِ عٍ مَسَرَ مَ نّ، عَلْ دٌنمَ نَشَن نَفٌرٌ مَ، عَ وْلّ.]]></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نْ عِ تَن مُ مَسَرَ مَ، عِ مُ حْنمَ عَبَدَن.]]></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عِ شَ كٌنيِيٍ شَ دِيٍ قَمَ نّ سَبَتِدٍ بٍ،عٍ بْنسْي قَ بُ شَشِلِسَ كُي عِ يَ عِ.»]]></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2026-10-19T10:57:07Z</dcterms:created>
  <dcterms:modified xsi:type="dcterms:W3CDTF">2026-10-19T10:57:07Z</dcterms:modified>
  <dc:title>Bible.com.au: يَبُرَ 102:1-29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