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10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مُ نْمَ شِدٍ.ﭑ كِرٌشِ عَلْ شْنِ نَشَن نَ كٍرٍنيِ مَ بَنشِ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يَشُييٍ يٌمَ ﭑ مَ لْشْي بِرِن،عٍ ﭑ شِلِ رَوَلِمَ دَنكّ وْيّ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دّ رَقٍشِ تّشُبٍ رَ عَلْ دٌنسٍ،ﭑ يَيٍ سِلْنمَ ﭑ مَ مِنسٍ شُ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بْحّتٍ نُن عِ شَ شْنّ شَ قٍ رَ.عِ بَرَ ﭑ كٍرِ ثٌ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سِمَيَ بَرَ لُ عَلْ نِينِ نَشَن لْيمَ دِ مِ كُي،عَلْ سّشّ نَشَن لِسِمَ قِيلِ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عِ تَن عَلَتَلَ لُمَ نّ عِ شَ كِبَنيِ كُي عَبَدَن،عِ شِلِ مُ لْيمَ دُنِحَ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مَ نّ كٍلِدٍ عِ شَ كِنِكِنِ سِيٌنِ مَ،بَرِ مَ عَ لَنشِ عِ شَ هِننّ عَ رَ يِ وَشَتِ سُفَندِ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فّمّيٍ نُن عَ بْشِ رَقَن عِ شَ كٌنيِ دِ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يٍ بِرِن قَمَ فَاشُدٍ عَلَتَلَ شِلِ يَ رَ،مَنفّيٍ بِرِن قَمَ عٍ شِنبِ سِندٍ عِ شَ نْرّ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مَن قَمَ نّ سِيٌنِ تِدٍ،عَ عَ يّتّ مَسٍن عَ شَ نْرّ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رٍ مَ شَ مَشَندِعَلَ مَشَندِ نُن عَلَ مَتْ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عَ يَ رَقِندِ مَ نّ مِسِكِينّ شَ مَشَندِ مَ،عَ مُ يٌ عَ شَ دُبّ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شَ سّبّ بْنسْييٍ بّ نَشٍيٍ قَمَ،عَلَكٌ مِشِ نَشٍيٍ مُ دَاشِ سِندٍن عٍ شَ عَلَتَلَ مَتْ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رِ مَ عَ عَ يَ رَفٌرٌ مَ وٌن مَ كٍلِقٍ عَ شَ يِرٍ سّنِيّنشِ عِتٍشِ.عَلَتَلَ بْشِ مَتٌمَ كٍلِقٍ كٌورٍ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كٌ عَ شَ فٍيلِمَنِيٍ وَ شُي رَ مّ،عَ شَ مِشِيٍ رَتَنفَ نَشٍيٍ نَ قَشّ شَ كِرَ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كٌ عٍ شَ عَلَتَلَ شِلِ مَسٍن سِيٌنِ تَا كُي،عٍ شَ عَ مَتْشْ بّيتِ رَ دَرِ سَلَ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يٍ نَ عٍ مَلَن تّمُي نَشّ عَلَتَلَ بَتُ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بَرَ ﭑ مَ سّنبّ بَ ﭑ يِ رَ ﭑ مَ دُنِحّءِفِرِ كُي،عَ بَرَ ﭑ مَ سِمَيَ رَدُن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نَشَ عَ قَلَ عَ بّ، «ﭑ مَرِفِ عَلَ،عِ نَشَ ﭑ نِي بَ ﭑ مَ سِمَيَ تَفِ رَ،عِ تَن نَشَن بُمَ عَبَدَ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ن نَن دُنِحَ دَا،عِ تَن نَن كٌورٍ عِتَلَ عِ شْ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تَن حْنمَ نّ، كْنْ عِ تَن بُمَ نّ عَبَدَن،عٍ بِرِن قٌرِ مَ نّ عَلْ سٌسٍ، كْنْ عِ تَن عٍ مَسَرَ مَ نّ عَلْ دٌنمَ.عِ عٍ مَسَرَ مَ نّ، عَلْ دٌنمَ نَشَن نَفٌرٌ مَ، عَ وْ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ورْ مِشِ نَشَن عَلَتَلَ مَشَندِقٍ عَ شَ تْورّ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عِ تَن مُ مَسَرَ مَ، عِ مُ حْنمَ عَبَدَ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شَ كٌنيِيٍ شَ دِيٍ قَمَ نّ سَبَتِدٍ بٍ،عٍ بْنسْي قَ بُ شَشِلِسَ كُي عِ يَ عِ.»]]></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عِ شَ ﭑ مَ مَشَندِ سُشُ،عِ شَ عِ تُلِ مَتِ ﭑ وَ شُ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كٌبٍ سٌ ﭑ نَ ﭑ مَ تْورّ كُي.عِ شَ ﭑ مَ مَشَندِ سُشُ مَقُرٍ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مَ سِمَيَ نَ لْيقٍ عَلْ تُورِ لْيمَ كُيٍ مَ كِ نَشّ،ﭑ شْرِيٍ نَ حْنقٍ عَلْ يٍفٍ فَنمَ تّ رَ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حّ نَ لِسِقٍ عَلْ سّشّ نَشَن نَ قِيلِ مَ.ﭑ مُ دٌنسٍ دٌنمَ سْنْ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نَ وَ ﭑ شُي عِتٍشِ رَ، ﭑ شْرِيٍ بِرِن مَكّنّن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بَرَ لُ عَلْ شُندِ نَشَن تٌمَ وُلَ عِ،عَلْ كٌوقٌلٍ نَشَن نَ بَنشِ تٌنبٌلٌنيِ كُي.]]></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2026-06-15T08:23:39Z</dcterms:created>
  <dcterms:modified xsi:type="dcterms:W3CDTF">2026-06-15T08:23:39Z</dcterms:modified>
  <dc:title>Bible.com.au: يَبُرَ 102:1-29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